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38.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2"/>
  </p:notesMasterIdLst>
  <p:handoutMasterIdLst>
    <p:handoutMasterId r:id="rId23"/>
  </p:handoutMasterIdLst>
  <p:sldIdLst>
    <p:sldId id="274" r:id="rId3"/>
    <p:sldId id="433" r:id="rId4"/>
    <p:sldId id="480" r:id="rId5"/>
    <p:sldId id="508" r:id="rId6"/>
    <p:sldId id="509" r:id="rId7"/>
    <p:sldId id="510" r:id="rId8"/>
    <p:sldId id="511" r:id="rId9"/>
    <p:sldId id="512" r:id="rId10"/>
    <p:sldId id="513" r:id="rId11"/>
    <p:sldId id="515" r:id="rId12"/>
    <p:sldId id="514" r:id="rId13"/>
    <p:sldId id="518" r:id="rId14"/>
    <p:sldId id="519" r:id="rId15"/>
    <p:sldId id="520" r:id="rId16"/>
    <p:sldId id="521" r:id="rId17"/>
    <p:sldId id="522" r:id="rId18"/>
    <p:sldId id="523" r:id="rId19"/>
    <p:sldId id="524" r:id="rId20"/>
    <p:sldId id="310" r:id="rId21"/>
  </p:sldIdLst>
  <p:sldSz cx="12192000" cy="6858000"/>
  <p:notesSz cx="6858000" cy="9144000"/>
  <p:embeddedFontLst>
    <p:embeddedFont>
      <p:font typeface="微软雅黑" panose="020B0503020204020204" pitchFamily="34" charset="-122"/>
      <p:regular r:id="rId30"/>
    </p:embeddedFont>
  </p:embeddedFontLst>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19"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PTer_Tang"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36B82"/>
    <a:srgbClr val="F1F0EB"/>
    <a:srgbClr val="FFFFFF"/>
    <a:srgbClr val="ECEDEB"/>
    <a:srgbClr val="F0EFEA"/>
    <a:srgbClr val="F0F0F0"/>
    <a:srgbClr val="DBE5E7"/>
    <a:srgbClr val="9CD8D0"/>
    <a:srgbClr val="D9D9D9"/>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533" autoAdjust="0"/>
    <p:restoredTop sz="93933" autoAdjust="0"/>
  </p:normalViewPr>
  <p:slideViewPr>
    <p:cSldViewPr snapToGrid="0" showGuides="1">
      <p:cViewPr varScale="1">
        <p:scale>
          <a:sx n="70" d="100"/>
          <a:sy n="70" d="100"/>
        </p:scale>
        <p:origin x="56" y="140"/>
      </p:cViewPr>
      <p:guideLst>
        <p:guide orient="horz" pos="1819"/>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gs" Target="tags/tag39.xml"/><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customXml" Target="../customXml/item1.xml"/><Relationship Id="rId28" Type="http://schemas.openxmlformats.org/officeDocument/2006/relationships/customXmlProps" Target="../customXml/itemProps38.xml"/><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Regular" panose="020B0500000000000000" charset="-122"/>
              <a:ea typeface="思源黑体 Regular" panose="020B0500000000000000" charset="-122"/>
              <a:cs typeface="思源黑体 Regular" panose="020B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黑体 Regular" panose="020B0500000000000000" charset="-122"/>
              </a:rPr>
            </a:fld>
            <a:endParaRPr lang="zh-CN" altLang="en-US">
              <a:cs typeface="思源黑体 Regular" panose="020B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Regular" panose="020B0500000000000000" charset="-122"/>
              <a:ea typeface="思源黑体 Regular" panose="020B0500000000000000" charset="-122"/>
              <a:cs typeface="思源黑体 Regular" panose="020B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黑体 Regular" panose="020B0500000000000000" charset="-122"/>
              </a:rPr>
            </a:fld>
            <a:endParaRPr lang="zh-CN" altLang="en-US">
              <a:cs typeface="思源黑体 Regular" panose="020B05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Regular" panose="020B0500000000000000" charset="-122"/>
                <a:ea typeface="思源黑体 Regular" panose="020B0500000000000000" charset="-122"/>
                <a:cs typeface="思源黑体 Regular" panose="020B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Regular" panose="020B0500000000000000" charset="-122"/>
                <a:ea typeface="思源黑体 Regular" panose="020B0500000000000000" charset="-122"/>
                <a:cs typeface="思源黑体 Regular" panose="020B05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Regular" panose="020B0500000000000000" charset="-122"/>
                <a:ea typeface="思源黑体 Regular" panose="020B0500000000000000" charset="-122"/>
                <a:cs typeface="思源黑体 Regular" panose="020B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Regular" panose="020B0500000000000000" charset="-122"/>
                <a:ea typeface="思源黑体 Regular" panose="020B0500000000000000" charset="-122"/>
                <a:cs typeface="思源黑体 Regular" panose="020B05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Regular" panose="020B0500000000000000" charset="-122"/>
        <a:ea typeface="思源黑体 Regular" panose="020B0500000000000000" charset="-122"/>
        <a:cs typeface="思源黑体 Regular" panose="020B0500000000000000" charset="-122"/>
      </a:defRPr>
    </a:lvl1pPr>
    <a:lvl2pPr marL="457200" algn="l" defTabSz="914400" rtl="0" eaLnBrk="1" latinLnBrk="0" hangingPunct="1">
      <a:defRPr sz="1200" kern="1200">
        <a:solidFill>
          <a:schemeClr val="tx1"/>
        </a:solidFill>
        <a:latin typeface="思源黑体 Regular" panose="020B0500000000000000" charset="-122"/>
        <a:ea typeface="思源黑体 Regular" panose="020B0500000000000000" charset="-122"/>
        <a:cs typeface="思源黑体 Regular" panose="020B0500000000000000" charset="-122"/>
      </a:defRPr>
    </a:lvl2pPr>
    <a:lvl3pPr marL="914400" algn="l" defTabSz="914400" rtl="0" eaLnBrk="1" latinLnBrk="0" hangingPunct="1">
      <a:defRPr sz="1200" kern="1200">
        <a:solidFill>
          <a:schemeClr val="tx1"/>
        </a:solidFill>
        <a:latin typeface="思源黑体 Regular" panose="020B0500000000000000" charset="-122"/>
        <a:ea typeface="思源黑体 Regular" panose="020B0500000000000000" charset="-122"/>
        <a:cs typeface="思源黑体 Regular" panose="020B0500000000000000" charset="-122"/>
      </a:defRPr>
    </a:lvl3pPr>
    <a:lvl4pPr marL="1371600" algn="l" defTabSz="914400" rtl="0" eaLnBrk="1" latinLnBrk="0" hangingPunct="1">
      <a:defRPr sz="1200" kern="1200">
        <a:solidFill>
          <a:schemeClr val="tx1"/>
        </a:solidFill>
        <a:latin typeface="思源黑体 Regular" panose="020B0500000000000000" charset="-122"/>
        <a:ea typeface="思源黑体 Regular" panose="020B0500000000000000" charset="-122"/>
        <a:cs typeface="思源黑体 Regular" panose="020B0500000000000000" charset="-122"/>
      </a:defRPr>
    </a:lvl4pPr>
    <a:lvl5pPr marL="1828800" algn="l" defTabSz="914400" rtl="0" eaLnBrk="1" latinLnBrk="0" hangingPunct="1">
      <a:defRPr sz="1200" kern="1200">
        <a:solidFill>
          <a:schemeClr val="tx1"/>
        </a:solidFill>
        <a:latin typeface="思源黑体 Regular" panose="020B0500000000000000" charset="-122"/>
        <a:ea typeface="思源黑体 Regular" panose="020B0500000000000000" charset="-122"/>
        <a:cs typeface="思源黑体 Regular" panose="020B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image" Target="../media/image8.svg"/><Relationship Id="rId8" Type="http://schemas.openxmlformats.org/officeDocument/2006/relationships/image" Target="../media/image7.png"/><Relationship Id="rId7" Type="http://schemas.openxmlformats.org/officeDocument/2006/relationships/image" Target="../media/image6.svg"/><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1" Type="http://schemas.openxmlformats.org/officeDocument/2006/relationships/image" Target="../media/image10.svg"/><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image" Target="../media/image18.svg"/><Relationship Id="rId8" Type="http://schemas.openxmlformats.org/officeDocument/2006/relationships/image" Target="../media/image17.png"/><Relationship Id="rId7" Type="http://schemas.openxmlformats.org/officeDocument/2006/relationships/image" Target="../media/image16.svg"/><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a:prstGeom prst="rect">
            <a:avLst/>
          </a:prstGeo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a:prstGeom prst="rect">
            <a:avLst/>
          </a:prstGeo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a:xfrm>
            <a:off x="612000" y="6314400"/>
            <a:ext cx="2700000" cy="316800"/>
          </a:xfrm>
          <a:prstGeom prst="rect">
            <a:avLst/>
          </a:prstGeom>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a:xfrm>
            <a:off x="4116000" y="6314400"/>
            <a:ext cx="3960000" cy="316800"/>
          </a:xfrm>
          <a:prstGeom prst="rect">
            <a:avLst/>
          </a:prstGeom>
        </p:spPr>
        <p:txBody>
          <a:bodyPr/>
          <a:lstStyle/>
          <a:p>
            <a:endParaRPr lang="zh-CN" altLang="en-US" dirty="0"/>
          </a:p>
        </p:txBody>
      </p:sp>
      <p:sp>
        <p:nvSpPr>
          <p:cNvPr id="18" name="灯片编号占位符 17"/>
          <p:cNvSpPr>
            <a:spLocks noGrp="1"/>
          </p:cNvSpPr>
          <p:nvPr>
            <p:ph type="sldNum" sz="quarter" idx="12"/>
            <p:custDataLst>
              <p:tags r:id="rId6"/>
            </p:custDataLst>
          </p:nvPr>
        </p:nvSpPr>
        <p:spPr>
          <a:xfrm>
            <a:off x="8877600" y="6314400"/>
            <a:ext cx="2700000" cy="316800"/>
          </a:xfrm>
          <a:prstGeom prst="rect">
            <a:avLst/>
          </a:prstGeo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6" name="矩形 5"/>
          <p:cNvSpPr/>
          <p:nvPr userDrawn="1"/>
        </p:nvSpPr>
        <p:spPr>
          <a:xfrm>
            <a:off x="-635" y="0"/>
            <a:ext cx="12192635" cy="3658870"/>
          </a:xfrm>
          <a:prstGeom prst="rect">
            <a:avLst/>
          </a:prstGeom>
          <a:solidFill>
            <a:schemeClr val="tx1"/>
          </a:solidFill>
          <a:ln>
            <a:noFill/>
          </a:ln>
          <a:effectLst>
            <a:outerShdw blurRad="698500" dist="419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7" name="Fk6qt3h1fnseLfo圆角矩形 6"/>
          <p:cNvSpPr/>
          <p:nvPr userDrawn="1"/>
        </p:nvSpPr>
        <p:spPr>
          <a:xfrm>
            <a:off x="1682750" y="2221865"/>
            <a:ext cx="9016365" cy="796925"/>
          </a:xfrm>
          <a:prstGeom prst="round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11" name="流程图: 终止 10"/>
          <p:cNvSpPr/>
          <p:nvPr userDrawn="1"/>
        </p:nvSpPr>
        <p:spPr>
          <a:xfrm>
            <a:off x="1703705" y="5205730"/>
            <a:ext cx="1080135" cy="413385"/>
          </a:xfrm>
          <a:prstGeom prst="flowChartTerminator">
            <a:avLst/>
          </a:prstGeom>
          <a:solidFill>
            <a:schemeClr val="tx1"/>
          </a:solidFill>
          <a:ln>
            <a:noFill/>
          </a:ln>
          <a:effectLst>
            <a:outerShdw blurRad="254000" dist="1016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cxnSp>
        <p:nvCxnSpPr>
          <p:cNvPr id="12" name="直接箭头连接符 11"/>
          <p:cNvCxnSpPr/>
          <p:nvPr userDrawn="1"/>
        </p:nvCxnSpPr>
        <p:spPr>
          <a:xfrm>
            <a:off x="1898650" y="5415280"/>
            <a:ext cx="626836" cy="0"/>
          </a:xfrm>
          <a:prstGeom prst="straightConnector1">
            <a:avLst/>
          </a:prstGeom>
          <a:ln w="31750">
            <a:solidFill>
              <a:schemeClr val="bg1">
                <a:lumMod val="95000"/>
              </a:schemeClr>
            </a:solidFill>
            <a:round/>
            <a:tailEnd type="arrow"/>
          </a:ln>
        </p:spPr>
        <p:style>
          <a:lnRef idx="1">
            <a:schemeClr val="accent1"/>
          </a:lnRef>
          <a:fillRef idx="0">
            <a:schemeClr val="accent1"/>
          </a:fillRef>
          <a:effectRef idx="0">
            <a:schemeClr val="accent1"/>
          </a:effectRef>
          <a:fontRef idx="minor">
            <a:schemeClr val="tx1"/>
          </a:fontRef>
        </p:style>
      </p:cxnSp>
      <p:pic>
        <p:nvPicPr>
          <p:cNvPr id="13" name="图片 13" descr="search"/>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95205" y="2381885"/>
            <a:ext cx="476885" cy="476885"/>
          </a:xfrm>
          <a:prstGeom prst="rect">
            <a:avLst/>
          </a:prstGeom>
        </p:spPr>
      </p:pic>
      <p:pic>
        <p:nvPicPr>
          <p:cNvPr id="14" name="图片 9" descr="left arrow"/>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703705" y="1276985"/>
            <a:ext cx="600710" cy="600710"/>
          </a:xfrm>
          <a:prstGeom prst="rect">
            <a:avLst/>
          </a:prstGeom>
        </p:spPr>
      </p:pic>
      <p:pic>
        <p:nvPicPr>
          <p:cNvPr id="15" name="图片 18" descr="safe"/>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681584" y="4684211"/>
            <a:ext cx="1015625" cy="934903"/>
          </a:xfrm>
          <a:prstGeom prst="rect">
            <a:avLst/>
          </a:prstGeom>
          <a:effectLst>
            <a:outerShdw blurRad="50800" dist="38100" dir="2700000" algn="tl" rotWithShape="0">
              <a:prstClr val="black">
                <a:alpha val="20000"/>
              </a:prstClr>
            </a:outerShdw>
          </a:effectLst>
        </p:spPr>
      </p:pic>
      <p:pic>
        <p:nvPicPr>
          <p:cNvPr id="16" name="图片 24" descr="volume"/>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243867" y="4684705"/>
            <a:ext cx="1047180" cy="931234"/>
          </a:xfrm>
          <a:prstGeom prst="rect">
            <a:avLst/>
          </a:prstGeom>
          <a:effectLst>
            <a:outerShdw blurRad="50800" dist="38100" dir="2700000" algn="tl" rotWithShape="0">
              <a:prstClr val="black">
                <a:alpha val="20000"/>
              </a:prstClr>
            </a:outerShdw>
          </a:effectLst>
        </p:spPr>
      </p:pic>
      <p:pic>
        <p:nvPicPr>
          <p:cNvPr id="17" name="图片 2" descr="disk"/>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960871" y="4717143"/>
            <a:ext cx="933540" cy="933540"/>
          </a:xfrm>
          <a:prstGeom prst="rect">
            <a:avLst/>
          </a:prstGeom>
          <a:effectLst>
            <a:outerShdw blurRad="50800" dist="38100" dir="2700000" algn="tl" rotWithShape="0">
              <a:prstClr val="black">
                <a:alpha val="20000"/>
              </a:prstClr>
            </a:outerShdw>
          </a:effectLst>
        </p:spPr>
      </p:pic>
      <p:sp>
        <p:nvSpPr>
          <p:cNvPr id="19" name="文本占位符 18"/>
          <p:cNvSpPr>
            <a:spLocks noGrp="1"/>
          </p:cNvSpPr>
          <p:nvPr>
            <p:ph type="body" sz="quarter" idx="10"/>
          </p:nvPr>
        </p:nvSpPr>
        <p:spPr>
          <a:xfrm>
            <a:off x="1745095" y="4087232"/>
            <a:ext cx="4115378" cy="886546"/>
          </a:xfrm>
        </p:spPr>
        <p:txBody>
          <a:bodyPr>
            <a:normAutofit/>
          </a:bodyPr>
          <a:lstStyle>
            <a:lvl1pPr marL="0" algn="l" defTabSz="914400" rtl="0" eaLnBrk="1" latinLnBrk="0" hangingPunct="1">
              <a:lnSpc>
                <a:spcPct val="150000"/>
              </a:lnSpc>
              <a:defRPr lang="zh-CN" altLang="en-US" sz="2000" kern="1200" dirty="0" smtClean="0">
                <a:solidFill>
                  <a:schemeClr val="tx1"/>
                </a:solidFill>
                <a:latin typeface="+mn-ea"/>
                <a:ea typeface="+mn-ea"/>
                <a:cs typeface="思源黑体 Regular" panose="020B0500000000000000"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endParaRPr lang="zh-CN" altLang="en-US" dirty="0"/>
          </a:p>
        </p:txBody>
      </p:sp>
      <p:sp>
        <p:nvSpPr>
          <p:cNvPr id="21" name="文本占位符 20"/>
          <p:cNvSpPr>
            <a:spLocks noGrp="1"/>
          </p:cNvSpPr>
          <p:nvPr>
            <p:ph type="body" sz="quarter" idx="11"/>
          </p:nvPr>
        </p:nvSpPr>
        <p:spPr>
          <a:xfrm>
            <a:off x="1703388" y="2202871"/>
            <a:ext cx="7703848" cy="720436"/>
          </a:xfrm>
        </p:spPr>
        <p:txBody>
          <a:bodyPr>
            <a:noAutofit/>
          </a:bodyPr>
          <a:lstStyle>
            <a:lvl1pPr marL="0" algn="l" defTabSz="914400" rtl="0" eaLnBrk="1" latinLnBrk="0" hangingPunct="1">
              <a:defRPr lang="zh-CN" altLang="en-US" sz="4000" kern="1200" dirty="0" smtClean="0">
                <a:solidFill>
                  <a:schemeClr val="tx2"/>
                </a:solidFill>
                <a:latin typeface="+mj-ea"/>
                <a:ea typeface="+mj-ea"/>
                <a:cs typeface="思源黑体 Regular" panose="020B0500000000000000" charset="-122"/>
              </a:defRPr>
            </a:lvl1pPr>
            <a:lvl4pPr marL="1371600" indent="0">
              <a:buNone/>
              <a:defRPr/>
            </a:lvl4pPr>
          </a:lstStyle>
          <a:p>
            <a:pPr lvl="0"/>
            <a:r>
              <a:rPr lang="zh-CN" altLang="en-US" dirty="0"/>
              <a:t>单击此处编辑母版文本样式</a:t>
            </a:r>
            <a:endParaRPr lang="zh-CN" altLang="en-US" dirty="0"/>
          </a:p>
        </p:txBody>
      </p:sp>
      <p:sp>
        <p:nvSpPr>
          <p:cNvPr id="23" name="文本占位符 22"/>
          <p:cNvSpPr>
            <a:spLocks noGrp="1"/>
          </p:cNvSpPr>
          <p:nvPr>
            <p:ph type="body" sz="quarter" idx="12"/>
          </p:nvPr>
        </p:nvSpPr>
        <p:spPr>
          <a:xfrm>
            <a:off x="2563377" y="1247628"/>
            <a:ext cx="6040293" cy="914400"/>
          </a:xfrm>
          <a:noFill/>
        </p:spPr>
        <p:txBody>
          <a:bodyPr wrap="square" rtlCol="0">
            <a:noAutofit/>
          </a:bodyPr>
          <a:lstStyle>
            <a:lvl1pPr>
              <a:defRPr lang="zh-CN" altLang="en-US" sz="2800" dirty="0">
                <a:solidFill>
                  <a:schemeClr val="bg1"/>
                </a:solidFill>
                <a:latin typeface="+mn-ea"/>
                <a:ea typeface="+mn-ea"/>
                <a:cs typeface="思源黑体 Light" panose="020B0300000000000000" charset="-122"/>
              </a:defRPr>
            </a:lvl1pPr>
          </a:lstStyle>
          <a:p>
            <a:pPr marL="0"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6" name="矩形 5"/>
          <p:cNvSpPr/>
          <p:nvPr userDrawn="1"/>
        </p:nvSpPr>
        <p:spPr>
          <a:xfrm>
            <a:off x="0" y="-635"/>
            <a:ext cx="3880485" cy="6858635"/>
          </a:xfrm>
          <a:prstGeom prst="rect">
            <a:avLst/>
          </a:prstGeom>
          <a:solidFill>
            <a:schemeClr val="tx1"/>
          </a:solidFill>
          <a:ln>
            <a:noFill/>
          </a:ln>
          <a:effectLst>
            <a:outerShdw blurRad="698500" dist="419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cxnSp>
        <p:nvCxnSpPr>
          <p:cNvPr id="8" name="直接箭头连接符 7"/>
          <p:cNvCxnSpPr/>
          <p:nvPr userDrawn="1"/>
        </p:nvCxnSpPr>
        <p:spPr>
          <a:xfrm flipH="1">
            <a:off x="889635" y="1147445"/>
            <a:ext cx="414655" cy="8890"/>
          </a:xfrm>
          <a:prstGeom prst="straightConnector1">
            <a:avLst/>
          </a:prstGeom>
          <a:ln w="22225">
            <a:solidFill>
              <a:schemeClr val="bg1"/>
            </a:solidFill>
            <a:round/>
            <a:tailEnd type="arrow"/>
          </a:ln>
        </p:spPr>
        <p:style>
          <a:lnRef idx="1">
            <a:schemeClr val="accent1"/>
          </a:lnRef>
          <a:fillRef idx="0">
            <a:schemeClr val="accent1"/>
          </a:fillRef>
          <a:effectRef idx="0">
            <a:schemeClr val="accent1"/>
          </a:effectRef>
          <a:fontRef idx="minor">
            <a:schemeClr val="tx1"/>
          </a:fontRef>
        </p:style>
      </p:cxnSp>
      <p:sp>
        <p:nvSpPr>
          <p:cNvPr id="9" name="Fk6qt3h1fnseLfo圆角矩形 6"/>
          <p:cNvSpPr/>
          <p:nvPr userDrawn="1"/>
        </p:nvSpPr>
        <p:spPr>
          <a:xfrm>
            <a:off x="4845685" y="1776730"/>
            <a:ext cx="5908040" cy="79692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11" name="流程图: 终止 10"/>
          <p:cNvSpPr/>
          <p:nvPr userDrawn="1"/>
        </p:nvSpPr>
        <p:spPr>
          <a:xfrm>
            <a:off x="9523095" y="1968500"/>
            <a:ext cx="1080135" cy="413385"/>
          </a:xfrm>
          <a:prstGeom prst="flowChartTerminator">
            <a:avLst/>
          </a:prstGeom>
          <a:solidFill>
            <a:schemeClr val="tx1"/>
          </a:solidFill>
          <a:ln>
            <a:noFill/>
          </a:ln>
          <a:effectLst>
            <a:outerShdw blurRad="254000" dist="1016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cxnSp>
        <p:nvCxnSpPr>
          <p:cNvPr id="12" name="直接箭头连接符 11"/>
          <p:cNvCxnSpPr/>
          <p:nvPr userDrawn="1"/>
        </p:nvCxnSpPr>
        <p:spPr>
          <a:xfrm flipV="1">
            <a:off x="9839960" y="2172970"/>
            <a:ext cx="447040" cy="5080"/>
          </a:xfrm>
          <a:prstGeom prst="straightConnector1">
            <a:avLst/>
          </a:prstGeom>
          <a:ln w="31750">
            <a:solidFill>
              <a:schemeClr val="bg1"/>
            </a:solidFill>
            <a:round/>
            <a:tailEnd type="arrow"/>
          </a:ln>
        </p:spPr>
        <p:style>
          <a:lnRef idx="1">
            <a:schemeClr val="accent1"/>
          </a:lnRef>
          <a:fillRef idx="0">
            <a:schemeClr val="accent1"/>
          </a:fillRef>
          <a:effectRef idx="0">
            <a:schemeClr val="accent1"/>
          </a:effectRef>
          <a:fontRef idx="minor">
            <a:schemeClr val="tx1"/>
          </a:fontRef>
        </p:style>
      </p:cxnSp>
      <p:sp>
        <p:nvSpPr>
          <p:cNvPr id="13" name="Fk6qt3h1fnseLfo圆角矩形 6"/>
          <p:cNvSpPr/>
          <p:nvPr userDrawn="1"/>
        </p:nvSpPr>
        <p:spPr>
          <a:xfrm>
            <a:off x="4845685" y="2870835"/>
            <a:ext cx="5908040" cy="79692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15" name="流程图: 终止 14"/>
          <p:cNvSpPr/>
          <p:nvPr userDrawn="1"/>
        </p:nvSpPr>
        <p:spPr>
          <a:xfrm>
            <a:off x="9523095" y="3062605"/>
            <a:ext cx="1080135" cy="413385"/>
          </a:xfrm>
          <a:prstGeom prst="flowChartTerminator">
            <a:avLst/>
          </a:prstGeom>
          <a:solidFill>
            <a:schemeClr val="tx1"/>
          </a:solidFill>
          <a:ln>
            <a:noFill/>
          </a:ln>
          <a:effectLst>
            <a:outerShdw blurRad="254000" dist="1016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cxnSp>
        <p:nvCxnSpPr>
          <p:cNvPr id="16" name="直接箭头连接符 15"/>
          <p:cNvCxnSpPr/>
          <p:nvPr userDrawn="1"/>
        </p:nvCxnSpPr>
        <p:spPr>
          <a:xfrm flipV="1">
            <a:off x="9839960" y="3267075"/>
            <a:ext cx="447040" cy="5080"/>
          </a:xfrm>
          <a:prstGeom prst="straightConnector1">
            <a:avLst/>
          </a:prstGeom>
          <a:ln w="31750">
            <a:solidFill>
              <a:schemeClr val="bg1"/>
            </a:solidFill>
            <a:round/>
            <a:tailEnd type="arrow"/>
          </a:ln>
        </p:spPr>
        <p:style>
          <a:lnRef idx="1">
            <a:schemeClr val="accent1"/>
          </a:lnRef>
          <a:fillRef idx="0">
            <a:schemeClr val="accent1"/>
          </a:fillRef>
          <a:effectRef idx="0">
            <a:schemeClr val="accent1"/>
          </a:effectRef>
          <a:fontRef idx="minor">
            <a:schemeClr val="tx1"/>
          </a:fontRef>
        </p:style>
      </p:cxnSp>
      <p:sp>
        <p:nvSpPr>
          <p:cNvPr id="17" name="Fk6qt3h1fnseLfo圆角矩形 6"/>
          <p:cNvSpPr/>
          <p:nvPr userDrawn="1"/>
        </p:nvSpPr>
        <p:spPr>
          <a:xfrm>
            <a:off x="4845685" y="3987165"/>
            <a:ext cx="5908040" cy="79692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19" name="流程图: 终止 18"/>
          <p:cNvSpPr/>
          <p:nvPr userDrawn="1"/>
        </p:nvSpPr>
        <p:spPr>
          <a:xfrm>
            <a:off x="9523095" y="4178935"/>
            <a:ext cx="1080135" cy="413385"/>
          </a:xfrm>
          <a:prstGeom prst="flowChartTerminator">
            <a:avLst/>
          </a:prstGeom>
          <a:solidFill>
            <a:schemeClr val="tx1"/>
          </a:solidFill>
          <a:ln>
            <a:noFill/>
          </a:ln>
          <a:effectLst>
            <a:outerShdw blurRad="254000" dist="1016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cxnSp>
        <p:nvCxnSpPr>
          <p:cNvPr id="20" name="直接箭头连接符 19"/>
          <p:cNvCxnSpPr/>
          <p:nvPr userDrawn="1"/>
        </p:nvCxnSpPr>
        <p:spPr>
          <a:xfrm flipV="1">
            <a:off x="9839960" y="4383405"/>
            <a:ext cx="447040" cy="5080"/>
          </a:xfrm>
          <a:prstGeom prst="straightConnector1">
            <a:avLst/>
          </a:prstGeom>
          <a:ln w="31750">
            <a:solidFill>
              <a:schemeClr val="bg1"/>
            </a:solidFill>
            <a:round/>
            <a:tailEnd type="arrow"/>
          </a:ln>
        </p:spPr>
        <p:style>
          <a:lnRef idx="1">
            <a:schemeClr val="accent1"/>
          </a:lnRef>
          <a:fillRef idx="0">
            <a:schemeClr val="accent1"/>
          </a:fillRef>
          <a:effectRef idx="0">
            <a:schemeClr val="accent1"/>
          </a:effectRef>
          <a:fontRef idx="minor">
            <a:schemeClr val="tx1"/>
          </a:fontRef>
        </p:style>
      </p:cxnSp>
      <p:sp>
        <p:nvSpPr>
          <p:cNvPr id="21" name="Fk6qt3h1fnseLfo圆角矩形 6"/>
          <p:cNvSpPr/>
          <p:nvPr userDrawn="1"/>
        </p:nvSpPr>
        <p:spPr>
          <a:xfrm>
            <a:off x="4845685" y="5088890"/>
            <a:ext cx="5908040" cy="79692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23" name="流程图: 终止 22"/>
          <p:cNvSpPr/>
          <p:nvPr userDrawn="1"/>
        </p:nvSpPr>
        <p:spPr>
          <a:xfrm>
            <a:off x="9523095" y="5280660"/>
            <a:ext cx="1080135" cy="413385"/>
          </a:xfrm>
          <a:prstGeom prst="flowChartTerminator">
            <a:avLst/>
          </a:prstGeom>
          <a:solidFill>
            <a:schemeClr val="tx1"/>
          </a:solidFill>
          <a:ln>
            <a:noFill/>
          </a:ln>
          <a:effectLst>
            <a:outerShdw blurRad="254000" dist="1016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cxnSp>
        <p:nvCxnSpPr>
          <p:cNvPr id="24" name="直接箭头连接符 23"/>
          <p:cNvCxnSpPr/>
          <p:nvPr userDrawn="1"/>
        </p:nvCxnSpPr>
        <p:spPr>
          <a:xfrm flipV="1">
            <a:off x="9839960" y="5485130"/>
            <a:ext cx="447040" cy="5080"/>
          </a:xfrm>
          <a:prstGeom prst="straightConnector1">
            <a:avLst/>
          </a:prstGeom>
          <a:ln w="31750">
            <a:solidFill>
              <a:schemeClr val="bg1"/>
            </a:solidFill>
            <a:round/>
            <a:tailEnd type="arrow"/>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flipV="1">
            <a:off x="904240" y="1737995"/>
            <a:ext cx="2362200" cy="190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V="1">
            <a:off x="904240" y="2480945"/>
            <a:ext cx="2362200" cy="57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图片 20" descr="search"/>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55225" y="927826"/>
            <a:ext cx="548005" cy="548005"/>
          </a:xfrm>
          <a:prstGeom prst="rect">
            <a:avLst/>
          </a:prstGeom>
        </p:spPr>
      </p:pic>
      <p:pic>
        <p:nvPicPr>
          <p:cNvPr id="29" name="图片 26" descr="world ma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709100" y="3881403"/>
            <a:ext cx="597110" cy="773528"/>
          </a:xfrm>
          <a:prstGeom prst="rect">
            <a:avLst/>
          </a:prstGeom>
        </p:spPr>
      </p:pic>
      <p:pic>
        <p:nvPicPr>
          <p:cNvPr id="30" name="图片 32" descr="cloud upload"/>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638876" y="2869809"/>
            <a:ext cx="765808" cy="663701"/>
          </a:xfrm>
          <a:prstGeom prst="rect">
            <a:avLst/>
          </a:prstGeom>
        </p:spPr>
      </p:pic>
      <p:pic>
        <p:nvPicPr>
          <p:cNvPr id="31" name="图片 2" descr="disk"/>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638040" y="5106572"/>
            <a:ext cx="724440" cy="724440"/>
          </a:xfrm>
          <a:prstGeom prst="rect">
            <a:avLst/>
          </a:prstGeom>
        </p:spPr>
      </p:pic>
      <p:sp>
        <p:nvSpPr>
          <p:cNvPr id="35" name="文本占位符 34"/>
          <p:cNvSpPr>
            <a:spLocks noGrp="1"/>
          </p:cNvSpPr>
          <p:nvPr>
            <p:ph type="body" sz="quarter" idx="10"/>
          </p:nvPr>
        </p:nvSpPr>
        <p:spPr>
          <a:xfrm>
            <a:off x="1537130" y="692870"/>
            <a:ext cx="7232795" cy="914400"/>
          </a:xfrm>
        </p:spPr>
        <p:txBody>
          <a:bodyPr>
            <a:noAutofit/>
          </a:bodyPr>
          <a:lstStyle>
            <a:lvl1pPr marL="0" algn="l" defTabSz="914400" rtl="0" eaLnBrk="1" latinLnBrk="0" hangingPunct="1">
              <a:defRPr lang="zh-CN" altLang="en-US" sz="4000" b="1" kern="1200" dirty="0" smtClean="0">
                <a:solidFill>
                  <a:schemeClr val="bg1"/>
                </a:solidFill>
                <a:latin typeface="+mj-ea"/>
                <a:ea typeface="+mj-ea"/>
                <a:cs typeface="思源黑体 Regular" panose="020B0500000000000000" charset="-122"/>
              </a:defRPr>
            </a:lvl1pPr>
          </a:lstStyle>
          <a:p>
            <a:pPr lvl="0"/>
            <a:r>
              <a:rPr lang="zh-CN" altLang="en-US" dirty="0"/>
              <a:t>单击此处编辑母版文本样式</a:t>
            </a:r>
            <a:endParaRPr lang="zh-CN" altLang="en-US" dirty="0"/>
          </a:p>
        </p:txBody>
      </p:sp>
      <p:sp>
        <p:nvSpPr>
          <p:cNvPr id="37" name="文本占位符 36"/>
          <p:cNvSpPr>
            <a:spLocks noGrp="1"/>
          </p:cNvSpPr>
          <p:nvPr>
            <p:ph type="body" sz="quarter" idx="11"/>
          </p:nvPr>
        </p:nvSpPr>
        <p:spPr>
          <a:xfrm>
            <a:off x="1509570" y="1828362"/>
            <a:ext cx="4544866" cy="914400"/>
          </a:xfrm>
          <a:noFill/>
        </p:spPr>
        <p:txBody>
          <a:bodyPr wrap="square" rtlCol="0">
            <a:noAutofit/>
          </a:bodyPr>
          <a:lstStyle>
            <a:lvl1pPr>
              <a:defRPr lang="zh-CN" altLang="en-US" sz="2400" dirty="0">
                <a:solidFill>
                  <a:schemeClr val="bg1"/>
                </a:solidFill>
                <a:latin typeface="+mn-ea"/>
                <a:ea typeface="+mn-ea"/>
              </a:defRPr>
            </a:lvl1pPr>
          </a:lstStyle>
          <a:p>
            <a:pPr marL="0" lvl="0">
              <a:lnSpc>
                <a:spcPct val="150000"/>
              </a:lnSpc>
            </a:pPr>
            <a:r>
              <a:rPr lang="zh-CN" altLang="en-US" dirty="0"/>
              <a:t>单击此处编辑母版文本样式</a:t>
            </a:r>
            <a:endParaRPr lang="zh-CN" altLang="en-US" dirty="0"/>
          </a:p>
        </p:txBody>
      </p:sp>
      <p:sp>
        <p:nvSpPr>
          <p:cNvPr id="39" name="文本占位符 38"/>
          <p:cNvSpPr>
            <a:spLocks noGrp="1"/>
          </p:cNvSpPr>
          <p:nvPr>
            <p:ph type="body" sz="quarter" idx="12"/>
          </p:nvPr>
        </p:nvSpPr>
        <p:spPr>
          <a:xfrm>
            <a:off x="4960213" y="1787234"/>
            <a:ext cx="5610802" cy="914400"/>
          </a:xfrm>
          <a:noFill/>
        </p:spPr>
        <p:txBody>
          <a:bodyPr wrap="square" rtlCol="0">
            <a:noAutofit/>
          </a:bodyPr>
          <a:lstStyle>
            <a:lvl1pPr>
              <a:defRPr lang="zh-CN" altLang="en-US" sz="2800" dirty="0">
                <a:solidFill>
                  <a:schemeClr val="tx1"/>
                </a:solidFill>
                <a:latin typeface="+mj-ea"/>
                <a:ea typeface="+mj-ea"/>
              </a:defRPr>
            </a:lvl1pPr>
          </a:lstStyle>
          <a:p>
            <a:pPr marL="0" lvl="0">
              <a:lnSpc>
                <a:spcPct val="150000"/>
              </a:lnSpc>
            </a:pPr>
            <a:r>
              <a:rPr lang="zh-CN" altLang="en-US" dirty="0"/>
              <a:t>单击此处编辑母版文本样式</a:t>
            </a:r>
            <a:endParaRPr lang="zh-CN" altLang="en-US" dirty="0"/>
          </a:p>
        </p:txBody>
      </p:sp>
      <p:sp>
        <p:nvSpPr>
          <p:cNvPr id="40" name="文本占位符 38"/>
          <p:cNvSpPr>
            <a:spLocks noGrp="1"/>
          </p:cNvSpPr>
          <p:nvPr>
            <p:ph type="body" sz="quarter" idx="13"/>
          </p:nvPr>
        </p:nvSpPr>
        <p:spPr>
          <a:xfrm>
            <a:off x="4960213" y="2840180"/>
            <a:ext cx="5610802" cy="914400"/>
          </a:xfrm>
          <a:noFill/>
        </p:spPr>
        <p:txBody>
          <a:bodyPr wrap="square" rtlCol="0">
            <a:noAutofit/>
          </a:bodyPr>
          <a:lstStyle>
            <a:lvl1pPr>
              <a:defRPr lang="zh-CN" altLang="en-US" sz="2800" dirty="0">
                <a:solidFill>
                  <a:schemeClr val="tx1"/>
                </a:solidFill>
                <a:latin typeface="+mj-ea"/>
                <a:ea typeface="+mj-ea"/>
              </a:defRPr>
            </a:lvl1pPr>
          </a:lstStyle>
          <a:p>
            <a:pPr marL="0" lvl="0">
              <a:lnSpc>
                <a:spcPct val="150000"/>
              </a:lnSpc>
            </a:pPr>
            <a:r>
              <a:rPr lang="zh-CN" altLang="en-US" dirty="0"/>
              <a:t>单击此处编辑母版文本样式</a:t>
            </a:r>
            <a:endParaRPr lang="zh-CN" altLang="en-US" dirty="0"/>
          </a:p>
        </p:txBody>
      </p:sp>
      <p:sp>
        <p:nvSpPr>
          <p:cNvPr id="41" name="文本占位符 38"/>
          <p:cNvSpPr>
            <a:spLocks noGrp="1"/>
          </p:cNvSpPr>
          <p:nvPr>
            <p:ph type="body" sz="quarter" idx="14"/>
          </p:nvPr>
        </p:nvSpPr>
        <p:spPr>
          <a:xfrm>
            <a:off x="4960213" y="3990107"/>
            <a:ext cx="5610802" cy="914400"/>
          </a:xfrm>
          <a:noFill/>
        </p:spPr>
        <p:txBody>
          <a:bodyPr wrap="square" rtlCol="0">
            <a:noAutofit/>
          </a:bodyPr>
          <a:lstStyle>
            <a:lvl1pPr>
              <a:defRPr lang="zh-CN" altLang="en-US" sz="2800" dirty="0">
                <a:solidFill>
                  <a:schemeClr val="tx1"/>
                </a:solidFill>
                <a:latin typeface="+mj-ea"/>
                <a:ea typeface="+mj-ea"/>
              </a:defRPr>
            </a:lvl1pPr>
          </a:lstStyle>
          <a:p>
            <a:pPr marL="0" lvl="0">
              <a:lnSpc>
                <a:spcPct val="150000"/>
              </a:lnSpc>
            </a:pPr>
            <a:r>
              <a:rPr lang="zh-CN" altLang="en-US" dirty="0"/>
              <a:t>单击此处编辑母版文本样式</a:t>
            </a:r>
            <a:endParaRPr lang="zh-CN" altLang="en-US" dirty="0"/>
          </a:p>
        </p:txBody>
      </p:sp>
      <p:sp>
        <p:nvSpPr>
          <p:cNvPr id="42" name="文本占位符 38"/>
          <p:cNvSpPr>
            <a:spLocks noGrp="1"/>
          </p:cNvSpPr>
          <p:nvPr>
            <p:ph type="body" sz="quarter" idx="15"/>
          </p:nvPr>
        </p:nvSpPr>
        <p:spPr>
          <a:xfrm>
            <a:off x="4932503" y="5112325"/>
            <a:ext cx="5610802" cy="914400"/>
          </a:xfrm>
          <a:noFill/>
        </p:spPr>
        <p:txBody>
          <a:bodyPr wrap="square" rtlCol="0">
            <a:noAutofit/>
          </a:bodyPr>
          <a:lstStyle>
            <a:lvl1pPr>
              <a:defRPr lang="zh-CN" altLang="en-US" sz="2800" dirty="0">
                <a:solidFill>
                  <a:schemeClr val="tx1"/>
                </a:solidFill>
                <a:latin typeface="+mj-ea"/>
                <a:ea typeface="+mj-ea"/>
              </a:defRPr>
            </a:lvl1pPr>
          </a:lstStyle>
          <a:p>
            <a:pPr marL="0" lvl="0">
              <a:lnSpc>
                <a:spcPct val="150000"/>
              </a:lnSpc>
            </a:pPr>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sp>
        <p:nvSpPr>
          <p:cNvPr id="4" name="任意多边形 2"/>
          <p:cNvSpPr/>
          <p:nvPr userDrawn="1"/>
        </p:nvSpPr>
        <p:spPr>
          <a:xfrm>
            <a:off x="0" y="-15240"/>
            <a:ext cx="9152890" cy="6873240"/>
          </a:xfrm>
          <a:custGeom>
            <a:avLst/>
            <a:gdLst>
              <a:gd name="connsiteX0" fmla="*/ 0 w 17645"/>
              <a:gd name="connsiteY0" fmla="*/ 0 h 10953"/>
              <a:gd name="connsiteX1" fmla="*/ 17645 w 17645"/>
              <a:gd name="connsiteY1" fmla="*/ 23 h 10953"/>
              <a:gd name="connsiteX2" fmla="*/ 14162 w 17645"/>
              <a:gd name="connsiteY2" fmla="*/ 10953 h 10953"/>
              <a:gd name="connsiteX3" fmla="*/ 0 w 17645"/>
              <a:gd name="connsiteY3" fmla="*/ 10953 h 10953"/>
              <a:gd name="connsiteX4" fmla="*/ 0 w 17645"/>
              <a:gd name="connsiteY4" fmla="*/ 0 h 1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5" h="10953">
                <a:moveTo>
                  <a:pt x="0" y="0"/>
                </a:moveTo>
                <a:lnTo>
                  <a:pt x="17645" y="23"/>
                </a:lnTo>
                <a:lnTo>
                  <a:pt x="14162" y="10953"/>
                </a:lnTo>
                <a:lnTo>
                  <a:pt x="0" y="10953"/>
                </a:lnTo>
                <a:lnTo>
                  <a:pt x="0" y="0"/>
                </a:lnTo>
                <a:close/>
              </a:path>
            </a:pathLst>
          </a:custGeom>
          <a:solidFill>
            <a:schemeClr val="tx1"/>
          </a:solidFill>
          <a:ln>
            <a:noFill/>
          </a:ln>
          <a:effectLst>
            <a:outerShdw blurRad="698500" dist="419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cs typeface="思源黑体 Regular" panose="020B0500000000000000" charset="-122"/>
            </a:endParaRPr>
          </a:p>
        </p:txBody>
      </p:sp>
      <p:sp>
        <p:nvSpPr>
          <p:cNvPr id="7" name="Fk6qt3h1fnseLfo圆角矩形 6"/>
          <p:cNvSpPr/>
          <p:nvPr userDrawn="1"/>
        </p:nvSpPr>
        <p:spPr>
          <a:xfrm>
            <a:off x="1202690" y="542290"/>
            <a:ext cx="6437630" cy="659130"/>
          </a:xfrm>
          <a:prstGeom prst="round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9" name="流程图: 终止 8"/>
          <p:cNvSpPr/>
          <p:nvPr userDrawn="1"/>
        </p:nvSpPr>
        <p:spPr>
          <a:xfrm>
            <a:off x="1429385" y="5205730"/>
            <a:ext cx="1080135" cy="413385"/>
          </a:xfrm>
          <a:prstGeom prst="flowChartTerminator">
            <a:avLst/>
          </a:prstGeom>
          <a:solidFill>
            <a:schemeClr val="bg1"/>
          </a:solidFill>
          <a:ln>
            <a:noFill/>
          </a:ln>
          <a:effectLst>
            <a:outerShdw blurRad="254000" dist="1016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cxnSp>
        <p:nvCxnSpPr>
          <p:cNvPr id="10" name="直接箭头连接符 9"/>
          <p:cNvCxnSpPr/>
          <p:nvPr userDrawn="1"/>
        </p:nvCxnSpPr>
        <p:spPr>
          <a:xfrm flipV="1">
            <a:off x="1746250" y="5410200"/>
            <a:ext cx="447040" cy="5080"/>
          </a:xfrm>
          <a:prstGeom prst="straightConnector1">
            <a:avLst/>
          </a:prstGeom>
          <a:ln w="31750">
            <a:solidFill>
              <a:schemeClr val="tx1"/>
            </a:solidFill>
            <a:round/>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1361440" y="3982085"/>
            <a:ext cx="117284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7162800" y="0"/>
            <a:ext cx="1844675" cy="692404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20" descr="search"/>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7995" y="688975"/>
            <a:ext cx="570865" cy="570865"/>
          </a:xfrm>
          <a:prstGeom prst="rect">
            <a:avLst/>
          </a:prstGeom>
        </p:spPr>
      </p:pic>
      <p:sp>
        <p:nvSpPr>
          <p:cNvPr id="20" name="文本占位符 14"/>
          <p:cNvSpPr>
            <a:spLocks noGrp="1"/>
          </p:cNvSpPr>
          <p:nvPr>
            <p:ph type="body" sz="quarter" idx="11"/>
          </p:nvPr>
        </p:nvSpPr>
        <p:spPr>
          <a:xfrm>
            <a:off x="1205343" y="1538144"/>
            <a:ext cx="9836730" cy="914400"/>
          </a:xfrm>
        </p:spPr>
        <p:txBody>
          <a:bodyPr>
            <a:noAutofit/>
          </a:bodyPr>
          <a:lstStyle>
            <a:lvl1pPr>
              <a:defRPr lang="zh-CN" altLang="en-US" sz="5400" kern="1200" dirty="0">
                <a:solidFill>
                  <a:schemeClr val="bg1"/>
                </a:solidFill>
                <a:latin typeface="+mj-ea"/>
                <a:ea typeface="+mj-ea"/>
                <a:cs typeface="思源黑体 Regular" panose="020B0500000000000000" charset="-122"/>
              </a:defRPr>
            </a:lvl1pPr>
          </a:lstStyle>
          <a:p>
            <a:pPr lvl="0"/>
            <a:r>
              <a:rPr lang="zh-CN" altLang="en-US" dirty="0"/>
              <a:t>单击此处编辑母版文本样式</a:t>
            </a:r>
            <a:endParaRPr lang="zh-CN" altLang="en-US" dirty="0"/>
          </a:p>
        </p:txBody>
      </p:sp>
      <p:sp>
        <p:nvSpPr>
          <p:cNvPr id="21" name="文本占位符 14"/>
          <p:cNvSpPr>
            <a:spLocks noGrp="1"/>
          </p:cNvSpPr>
          <p:nvPr>
            <p:ph type="body" sz="quarter" idx="10"/>
          </p:nvPr>
        </p:nvSpPr>
        <p:spPr>
          <a:xfrm>
            <a:off x="1233053" y="526763"/>
            <a:ext cx="5403274" cy="914400"/>
          </a:xfrm>
          <a:noFill/>
        </p:spPr>
        <p:txBody>
          <a:bodyPr wrap="square" rtlCol="0">
            <a:noAutofit/>
          </a:bodyPr>
          <a:lstStyle>
            <a:lvl1pPr>
              <a:defRPr lang="zh-CN" altLang="en-US" sz="2800" dirty="0">
                <a:solidFill>
                  <a:schemeClr val="bg1"/>
                </a:solidFill>
                <a:latin typeface="+mn-ea"/>
                <a:ea typeface="+mn-ea"/>
                <a:cs typeface="思源黑体 Light" panose="020B0300000000000000" charset="-122"/>
              </a:defRPr>
            </a:lvl1pPr>
          </a:lstStyle>
          <a:p>
            <a:pPr marL="0" lvl="0"/>
            <a:r>
              <a:rPr lang="zh-CN" altLang="en-US" dirty="0"/>
              <a:t>单击此处编辑母版文本样式</a:t>
            </a:r>
            <a:endParaRPr lang="zh-CN" altLang="en-US" dirty="0"/>
          </a:p>
        </p:txBody>
      </p:sp>
      <p:sp>
        <p:nvSpPr>
          <p:cNvPr id="22" name="文本占位符 14"/>
          <p:cNvSpPr>
            <a:spLocks noGrp="1"/>
          </p:cNvSpPr>
          <p:nvPr>
            <p:ph type="body" sz="quarter" idx="12"/>
          </p:nvPr>
        </p:nvSpPr>
        <p:spPr>
          <a:xfrm>
            <a:off x="1177634" y="2480251"/>
            <a:ext cx="5541821" cy="914400"/>
          </a:xfrm>
        </p:spPr>
        <p:txBody>
          <a:bodyPr/>
          <a:lstStyle>
            <a:lvl1pPr>
              <a:defRPr lang="zh-CN" altLang="en-US" sz="6000" kern="1200" dirty="0">
                <a:solidFill>
                  <a:schemeClr val="bg1"/>
                </a:solidFill>
                <a:latin typeface="+mj-ea"/>
                <a:ea typeface="+mj-ea"/>
                <a:cs typeface="思源黑体 Regular" panose="020B0500000000000000"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tags" Target="../tags/tag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6"/>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7"/>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8"/>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思源黑体 Regular" panose="020B0500000000000000" charset="-122"/>
                <a:ea typeface="思源黑体 Regular" panose="020B0500000000000000" charset="-122"/>
                <a:cs typeface="思源黑体 Regular" panose="020B05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9"/>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思源黑体 Regular" panose="020B0500000000000000" charset="-122"/>
                <a:ea typeface="思源黑体 Regular" panose="020B0500000000000000" charset="-122"/>
                <a:cs typeface="思源黑体 Regular" panose="020B0500000000000000" charset="-122"/>
              </a:defRPr>
            </a:lvl1pPr>
          </a:lstStyle>
          <a:p>
            <a:endParaRPr lang="zh-CN" altLang="en-US" dirty="0"/>
          </a:p>
        </p:txBody>
      </p:sp>
      <p:sp>
        <p:nvSpPr>
          <p:cNvPr id="6" name="灯片编号占位符 5"/>
          <p:cNvSpPr>
            <a:spLocks noGrp="1"/>
          </p:cNvSpPr>
          <p:nvPr>
            <p:ph type="sldNum" sz="quarter" idx="4"/>
            <p:custDataLst>
              <p:tags r:id="rId10"/>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思源黑体 Regular" panose="020B0500000000000000" charset="-122"/>
                <a:ea typeface="思源黑体 Regular" panose="020B0500000000000000" charset="-122"/>
                <a:cs typeface="思源黑体 Regular" panose="020B0500000000000000" charset="-122"/>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思源黑体 Regular" panose="020B0500000000000000" charset="-122"/>
          <a:ea typeface="思源黑体 Regular" panose="020B0500000000000000" charset="-122"/>
          <a:cs typeface="思源黑体 Regular" panose="020B05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思源黑体 Regular" panose="020B0500000000000000" charset="-122"/>
          <a:ea typeface="思源黑体 Regular" panose="020B0500000000000000" charset="-122"/>
          <a:cs typeface="思源黑体 Regular" panose="020B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思源黑体 Regular" panose="020B0500000000000000" charset="-122"/>
          <a:ea typeface="思源黑体 Regular" panose="020B0500000000000000" charset="-122"/>
          <a:cs typeface="思源黑体 Regular" panose="020B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思源黑体 Regular" panose="020B0500000000000000" charset="-122"/>
          <a:ea typeface="思源黑体 Regular" panose="020B0500000000000000" charset="-122"/>
          <a:cs typeface="思源黑体 Regular" panose="020B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思源黑体 Regular" panose="020B0500000000000000" charset="-122"/>
          <a:ea typeface="思源黑体 Regular" panose="020B0500000000000000" charset="-122"/>
          <a:cs typeface="思源黑体 Regular" panose="020B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思源黑体 Regular" panose="020B0500000000000000" charset="-122"/>
          <a:ea typeface="思源黑体 Regular" panose="020B0500000000000000" charset="-122"/>
          <a:cs typeface="思源黑体 Regular" panose="020B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0.xml"/><Relationship Id="rId5" Type="http://schemas.openxmlformats.org/officeDocument/2006/relationships/image" Target="../media/image28.png"/><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12.sv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1.xml"/><Relationship Id="rId5" Type="http://schemas.openxmlformats.org/officeDocument/2006/relationships/image" Target="../media/image29.png"/><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12.sv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2.xml"/><Relationship Id="rId4" Type="http://schemas.openxmlformats.org/officeDocument/2006/relationships/image" Target="../media/image20.svg"/><Relationship Id="rId3" Type="http://schemas.openxmlformats.org/officeDocument/2006/relationships/image" Target="../media/image31.png"/><Relationship Id="rId2" Type="http://schemas.openxmlformats.org/officeDocument/2006/relationships/image" Target="../media/image12.svg"/><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4.xml"/><Relationship Id="rId6" Type="http://schemas.openxmlformats.org/officeDocument/2006/relationships/image" Target="../media/image32.png"/><Relationship Id="rId5" Type="http://schemas.openxmlformats.org/officeDocument/2006/relationships/tags" Target="../tags/tag23.xml"/><Relationship Id="rId4" Type="http://schemas.openxmlformats.org/officeDocument/2006/relationships/image" Target="../media/image20.svg"/><Relationship Id="rId3" Type="http://schemas.openxmlformats.org/officeDocument/2006/relationships/image" Target="../media/image31.png"/><Relationship Id="rId2" Type="http://schemas.openxmlformats.org/officeDocument/2006/relationships/image" Target="../media/image12.svg"/><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image" Target="../media/image33.png"/><Relationship Id="rId5" Type="http://schemas.openxmlformats.org/officeDocument/2006/relationships/tags" Target="../tags/tag25.xml"/><Relationship Id="rId4" Type="http://schemas.openxmlformats.org/officeDocument/2006/relationships/image" Target="../media/image20.svg"/><Relationship Id="rId3" Type="http://schemas.openxmlformats.org/officeDocument/2006/relationships/image" Target="../media/image31.png"/><Relationship Id="rId2" Type="http://schemas.openxmlformats.org/officeDocument/2006/relationships/image" Target="../media/image12.svg"/><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28.xml"/><Relationship Id="rId4" Type="http://schemas.openxmlformats.org/officeDocument/2006/relationships/image" Target="../media/image20.svg"/><Relationship Id="rId3" Type="http://schemas.openxmlformats.org/officeDocument/2006/relationships/image" Target="../media/image31.png"/><Relationship Id="rId2" Type="http://schemas.openxmlformats.org/officeDocument/2006/relationships/image" Target="../media/image12.sv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image" Target="../media/image35.png"/><Relationship Id="rId7" Type="http://schemas.openxmlformats.org/officeDocument/2006/relationships/tags" Target="../tags/tag30.xml"/><Relationship Id="rId6" Type="http://schemas.openxmlformats.org/officeDocument/2006/relationships/image" Target="../media/image34.png"/><Relationship Id="rId5" Type="http://schemas.openxmlformats.org/officeDocument/2006/relationships/tags" Target="../tags/tag29.xml"/><Relationship Id="rId4" Type="http://schemas.openxmlformats.org/officeDocument/2006/relationships/image" Target="../media/image20.svg"/><Relationship Id="rId3" Type="http://schemas.openxmlformats.org/officeDocument/2006/relationships/image" Target="../media/image31.png"/><Relationship Id="rId2" Type="http://schemas.openxmlformats.org/officeDocument/2006/relationships/image" Target="../media/image12.svg"/><Relationship Id="rId12" Type="http://schemas.openxmlformats.org/officeDocument/2006/relationships/slideLayout" Target="../slideLayouts/slideLayout1.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35.xml"/><Relationship Id="rId6" Type="http://schemas.openxmlformats.org/officeDocument/2006/relationships/image" Target="../media/image36.png"/><Relationship Id="rId5" Type="http://schemas.openxmlformats.org/officeDocument/2006/relationships/tags" Target="../tags/tag34.xml"/><Relationship Id="rId4" Type="http://schemas.openxmlformats.org/officeDocument/2006/relationships/image" Target="../media/image20.svg"/><Relationship Id="rId3" Type="http://schemas.openxmlformats.org/officeDocument/2006/relationships/image" Target="../media/image31.png"/><Relationship Id="rId2" Type="http://schemas.openxmlformats.org/officeDocument/2006/relationships/image" Target="../media/image12.sv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6.xml"/><Relationship Id="rId4" Type="http://schemas.openxmlformats.org/officeDocument/2006/relationships/image" Target="../media/image20.svg"/><Relationship Id="rId3" Type="http://schemas.openxmlformats.org/officeDocument/2006/relationships/image" Target="../media/image31.png"/><Relationship Id="rId2" Type="http://schemas.openxmlformats.org/officeDocument/2006/relationships/image" Target="../media/image12.svg"/><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3.xml"/><Relationship Id="rId5" Type="http://schemas.openxmlformats.org/officeDocument/2006/relationships/image" Target="../media/image21.png"/><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12.svg"/><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4.xml"/><Relationship Id="rId5" Type="http://schemas.openxmlformats.org/officeDocument/2006/relationships/image" Target="../media/image22.png"/><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12.sv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5.xml"/><Relationship Id="rId5" Type="http://schemas.openxmlformats.org/officeDocument/2006/relationships/image" Target="../media/image23.png"/><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12.sv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6.xml"/><Relationship Id="rId5" Type="http://schemas.openxmlformats.org/officeDocument/2006/relationships/image" Target="../media/image24.png"/><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12.sv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7.xml"/><Relationship Id="rId5" Type="http://schemas.openxmlformats.org/officeDocument/2006/relationships/image" Target="../media/image25.png"/><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12.sv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8.xml"/><Relationship Id="rId5" Type="http://schemas.openxmlformats.org/officeDocument/2006/relationships/image" Target="../media/image26.png"/><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12.sv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9.xml"/><Relationship Id="rId5" Type="http://schemas.openxmlformats.org/officeDocument/2006/relationships/image" Target="../media/image27.png"/><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12.sv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635" y="0"/>
            <a:ext cx="12192635" cy="3658870"/>
          </a:xfrm>
          <a:prstGeom prst="rect">
            <a:avLst/>
          </a:prstGeom>
          <a:solidFill>
            <a:schemeClr val="tx1"/>
          </a:solidFill>
          <a:ln>
            <a:noFill/>
          </a:ln>
          <a:effectLst>
            <a:outerShdw blurRad="698500" dist="419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7" name="Fk6qt3h1fnseLfo圆角矩形 6"/>
          <p:cNvSpPr/>
          <p:nvPr/>
        </p:nvSpPr>
        <p:spPr>
          <a:xfrm>
            <a:off x="1587499" y="2221863"/>
            <a:ext cx="9016365" cy="796925"/>
          </a:xfrm>
          <a:prstGeom prst="round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2" name="文本框 1"/>
          <p:cNvSpPr txBox="1"/>
          <p:nvPr/>
        </p:nvSpPr>
        <p:spPr>
          <a:xfrm>
            <a:off x="4448822" y="2266949"/>
            <a:ext cx="2512049" cy="706755"/>
          </a:xfrm>
          <a:prstGeom prst="rect">
            <a:avLst/>
          </a:prstGeom>
          <a:noFill/>
        </p:spPr>
        <p:txBody>
          <a:bodyPr wrap="square" rtlCol="0">
            <a:noAutofit/>
          </a:bodyPr>
          <a:lstStyle/>
          <a:p>
            <a:r>
              <a:rPr lang="zh-CN" altLang="en-US" sz="4000" dirty="0">
                <a:solidFill>
                  <a:schemeClr val="tx2"/>
                </a:solidFill>
                <a:latin typeface="微软雅黑" panose="020B0503020204020204" pitchFamily="34" charset="-122"/>
                <a:ea typeface="微软雅黑" panose="020B0503020204020204" pitchFamily="34" charset="-122"/>
                <a:cs typeface="思源黑体 Regular" panose="020B0500000000000000" charset="-122"/>
              </a:rPr>
              <a:t>缓冲管理</a:t>
            </a:r>
            <a:endParaRPr lang="zh-CN" sz="4000" dirty="0">
              <a:solidFill>
                <a:schemeClr val="tx2"/>
              </a:solidFill>
              <a:latin typeface="微软雅黑" panose="020B0503020204020204" pitchFamily="34" charset="-122"/>
              <a:ea typeface="微软雅黑" panose="020B0503020204020204" pitchFamily="34" charset="-122"/>
              <a:cs typeface="思源黑体 Regular" panose="020B0500000000000000" charset="-122"/>
            </a:endParaRPr>
          </a:p>
        </p:txBody>
      </p:sp>
      <p:sp>
        <p:nvSpPr>
          <p:cNvPr id="3" name="文本框 2"/>
          <p:cNvSpPr txBox="1"/>
          <p:nvPr/>
        </p:nvSpPr>
        <p:spPr>
          <a:xfrm>
            <a:off x="1734820" y="4094480"/>
            <a:ext cx="4679315" cy="1942465"/>
          </a:xfrm>
          <a:prstGeom prst="rect">
            <a:avLst/>
          </a:prstGeom>
          <a:noFill/>
        </p:spPr>
        <p:txBody>
          <a:bodyPr wrap="square" rtlCol="0">
            <a:noAutofit/>
          </a:bodyPr>
          <a:lstStyle/>
          <a:p>
            <a:pPr>
              <a:lnSpc>
                <a:spcPct val="150000"/>
              </a:lnSpc>
            </a:pPr>
            <a:r>
              <a:rPr lang="zh-CN" altLang="en-US" sz="2000" b="1" dirty="0">
                <a:latin typeface="微软雅黑" panose="020B0503020204020204" pitchFamily="34" charset="-122"/>
                <a:ea typeface="微软雅黑" panose="020B0503020204020204" pitchFamily="34" charset="-122"/>
                <a:cs typeface="思源黑体 Regular" panose="020B0500000000000000" charset="-122"/>
              </a:rPr>
              <a:t>小组成员</a:t>
            </a:r>
            <a:r>
              <a:rPr lang="en-US" altLang="zh-CN" sz="2000" b="1" dirty="0">
                <a:latin typeface="微软雅黑" panose="020B0503020204020204" pitchFamily="34" charset="-122"/>
                <a:ea typeface="微软雅黑" panose="020B0503020204020204" pitchFamily="34" charset="-122"/>
                <a:cs typeface="思源黑体 Regular" panose="020B0500000000000000" charset="-122"/>
              </a:rPr>
              <a:t>:  20121830 </a:t>
            </a:r>
            <a:r>
              <a:rPr lang="zh-CN" altLang="en-US" sz="2000" b="1" dirty="0">
                <a:latin typeface="微软雅黑" panose="020B0503020204020204" pitchFamily="34" charset="-122"/>
                <a:ea typeface="微软雅黑" panose="020B0503020204020204" pitchFamily="34" charset="-122"/>
                <a:cs typeface="思源黑体 Regular" panose="020B0500000000000000" charset="-122"/>
              </a:rPr>
              <a:t>王熙晨（演讲）</a:t>
            </a:r>
            <a:endParaRPr lang="zh-CN" altLang="en-US" sz="2000" b="1" dirty="0">
              <a:latin typeface="微软雅黑" panose="020B0503020204020204" pitchFamily="34" charset="-122"/>
              <a:ea typeface="微软雅黑" panose="020B0503020204020204" pitchFamily="34" charset="-122"/>
              <a:cs typeface="思源黑体 Regular" panose="020B0500000000000000" charset="-122"/>
            </a:endParaRPr>
          </a:p>
          <a:p>
            <a:pPr>
              <a:lnSpc>
                <a:spcPct val="150000"/>
              </a:lnSpc>
            </a:pPr>
            <a:r>
              <a:rPr lang="en-US" altLang="zh-CN" sz="2000" b="1" dirty="0">
                <a:latin typeface="微软雅黑" panose="020B0503020204020204" pitchFamily="34" charset="-122"/>
                <a:ea typeface="微软雅黑" panose="020B0503020204020204" pitchFamily="34" charset="-122"/>
                <a:cs typeface="思源黑体 Regular" panose="020B0500000000000000" charset="-122"/>
              </a:rPr>
              <a:t>	    20121826 </a:t>
            </a:r>
            <a:r>
              <a:rPr lang="zh-CN" altLang="en-US" sz="2000" b="1" dirty="0">
                <a:latin typeface="微软雅黑" panose="020B0503020204020204" pitchFamily="34" charset="-122"/>
                <a:ea typeface="微软雅黑" panose="020B0503020204020204" pitchFamily="34" charset="-122"/>
                <a:cs typeface="思源黑体 Regular" panose="020B0500000000000000" charset="-122"/>
              </a:rPr>
              <a:t>缪子奕（演讲）</a:t>
            </a:r>
            <a:endParaRPr lang="zh-CN" altLang="en-US" sz="2000" b="1" dirty="0">
              <a:latin typeface="微软雅黑" panose="020B0503020204020204" pitchFamily="34" charset="-122"/>
              <a:ea typeface="微软雅黑" panose="020B0503020204020204" pitchFamily="34" charset="-122"/>
              <a:cs typeface="思源黑体 Regular" panose="020B0500000000000000" charset="-122"/>
            </a:endParaRPr>
          </a:p>
          <a:p>
            <a:pPr>
              <a:lnSpc>
                <a:spcPct val="150000"/>
              </a:lnSpc>
            </a:pPr>
            <a:r>
              <a:rPr lang="en-US" altLang="zh-CN" sz="2000" b="1" dirty="0">
                <a:latin typeface="微软雅黑" panose="020B0503020204020204" pitchFamily="34" charset="-122"/>
                <a:ea typeface="微软雅黑" panose="020B0503020204020204" pitchFamily="34" charset="-122"/>
                <a:cs typeface="思源黑体 Regular" panose="020B0500000000000000" charset="-122"/>
              </a:rPr>
              <a:t>	    20121813 </a:t>
            </a:r>
            <a:r>
              <a:rPr lang="zh-CN" altLang="en-US" sz="2000" b="1" dirty="0">
                <a:latin typeface="微软雅黑" panose="020B0503020204020204" pitchFamily="34" charset="-122"/>
                <a:ea typeface="微软雅黑" panose="020B0503020204020204" pitchFamily="34" charset="-122"/>
                <a:cs typeface="思源黑体 Regular" panose="020B0500000000000000" charset="-122"/>
              </a:rPr>
              <a:t>陈子昂 </a:t>
            </a:r>
            <a:r>
              <a:rPr lang="en-US" altLang="zh-CN" sz="2000" b="1" dirty="0">
                <a:latin typeface="微软雅黑" panose="020B0503020204020204" pitchFamily="34" charset="-122"/>
                <a:ea typeface="微软雅黑" panose="020B0503020204020204" pitchFamily="34" charset="-122"/>
                <a:cs typeface="思源黑体 Regular" panose="020B0500000000000000" charset="-122"/>
              </a:rPr>
              <a:t>		    20123009 </a:t>
            </a:r>
            <a:r>
              <a:rPr lang="zh-CN" altLang="en-US" sz="2000" b="1" dirty="0">
                <a:latin typeface="微软雅黑" panose="020B0503020204020204" pitchFamily="34" charset="-122"/>
                <a:ea typeface="微软雅黑" panose="020B0503020204020204" pitchFamily="34" charset="-122"/>
                <a:cs typeface="思源黑体 Regular" panose="020B0500000000000000" charset="-122"/>
              </a:rPr>
              <a:t>杨逸健 </a:t>
            </a:r>
            <a:endParaRPr lang="zh-CN" altLang="en-US" sz="2000" b="1" dirty="0">
              <a:latin typeface="微软雅黑" panose="020B0503020204020204" pitchFamily="34" charset="-122"/>
              <a:ea typeface="微软雅黑" panose="020B0503020204020204" pitchFamily="34" charset="-122"/>
              <a:cs typeface="思源黑体 Regular" panose="020B0500000000000000" charset="-122"/>
            </a:endParaRPr>
          </a:p>
        </p:txBody>
      </p:sp>
      <p:sp>
        <p:nvSpPr>
          <p:cNvPr id="8" name="文本框 7"/>
          <p:cNvSpPr txBox="1"/>
          <p:nvPr/>
        </p:nvSpPr>
        <p:spPr>
          <a:xfrm>
            <a:off x="1768202" y="1409444"/>
            <a:ext cx="7522845" cy="521970"/>
          </a:xfrm>
          <a:prstGeom prst="rect">
            <a:avLst/>
          </a:prstGeom>
          <a:noFill/>
        </p:spPr>
        <p:txBody>
          <a:bodyPr wrap="square" rtlCol="0">
            <a:noAutofit/>
          </a:bodyPr>
          <a:lstStyle/>
          <a:p>
            <a:r>
              <a:rPr lang="zh-CN" altLang="en-US" sz="2800" dirty="0">
                <a:solidFill>
                  <a:schemeClr val="tx2"/>
                </a:solidFill>
                <a:latin typeface="微软雅黑" panose="020B0503020204020204" pitchFamily="34" charset="-122"/>
                <a:ea typeface="微软雅黑" panose="020B0503020204020204" pitchFamily="34" charset="-122"/>
              </a:rPr>
              <a:t>第十一组研讨</a:t>
            </a:r>
            <a:endParaRPr lang="zh-CN" altLang="en-US" sz="2800" dirty="0">
              <a:solidFill>
                <a:schemeClr val="tx2"/>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k6qt3h1fnseLfo圆角矩形 6"/>
          <p:cNvSpPr/>
          <p:nvPr/>
        </p:nvSpPr>
        <p:spPr>
          <a:xfrm>
            <a:off x="1447800" y="254544"/>
            <a:ext cx="7619365" cy="77279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79" name="文本框 78"/>
          <p:cNvSpPr txBox="1"/>
          <p:nvPr/>
        </p:nvSpPr>
        <p:spPr>
          <a:xfrm>
            <a:off x="1524317" y="159655"/>
            <a:ext cx="7466330" cy="1010285"/>
          </a:xfrm>
          <a:prstGeom prst="rect">
            <a:avLst/>
          </a:prstGeom>
          <a:noFill/>
        </p:spPr>
        <p:txBody>
          <a:bodyPr wrap="square" rtlCol="0">
            <a:noAutofit/>
          </a:bodyPr>
          <a:lstStyle/>
          <a:p>
            <a:pPr>
              <a:lnSpc>
                <a:spcPct val="150000"/>
              </a:lnSpc>
            </a:pPr>
            <a:r>
              <a:rPr lang="zh-CN" altLang="en-US" sz="3200" b="1" dirty="0">
                <a:solidFill>
                  <a:srgbClr val="536B82"/>
                </a:solidFill>
                <a:latin typeface="微软雅黑" panose="020B0503020204020204" pitchFamily="34" charset="-122"/>
                <a:ea typeface="微软雅黑" panose="020B0503020204020204" pitchFamily="34" charset="-122"/>
                <a:cs typeface="思源黑体 Regular" panose="020B0500000000000000" charset="-122"/>
              </a:rPr>
              <a:t>二、缓冲池工作原理</a:t>
            </a:r>
            <a:endParaRPr lang="en-US" altLang="zh-CN" sz="2800" dirty="0">
              <a:solidFill>
                <a:srgbClr val="536B82"/>
              </a:solidFill>
              <a:latin typeface="微软雅黑" panose="020B0503020204020204" pitchFamily="34" charset="-122"/>
              <a:ea typeface="微软雅黑" panose="020B0503020204020204" pitchFamily="34" charset="-122"/>
              <a:cs typeface="思源黑体 Regular" panose="020B0500000000000000" charset="-122"/>
            </a:endParaRPr>
          </a:p>
        </p:txBody>
      </p:sp>
      <p:pic>
        <p:nvPicPr>
          <p:cNvPr id="21" name="图片 20" descr="search"/>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69450" y="379366"/>
            <a:ext cx="570865" cy="570865"/>
          </a:xfrm>
          <a:prstGeom prst="rect">
            <a:avLst/>
          </a:prstGeom>
        </p:spPr>
      </p:pic>
      <p:pic>
        <p:nvPicPr>
          <p:cNvPr id="36" name="图片 16" descr="paper plan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757119" flipV="1">
            <a:off x="146818" y="186802"/>
            <a:ext cx="872445" cy="872445"/>
          </a:xfrm>
          <a:prstGeom prst="rect">
            <a:avLst/>
          </a:prstGeom>
        </p:spPr>
      </p:pic>
      <p:pic>
        <p:nvPicPr>
          <p:cNvPr id="3" name="图片 2"/>
          <p:cNvPicPr>
            <a:picLocks noChangeAspect="1"/>
          </p:cNvPicPr>
          <p:nvPr/>
        </p:nvPicPr>
        <p:blipFill rotWithShape="1">
          <a:blip r:embed="rId5"/>
          <a:srcRect t="936" r="367"/>
          <a:stretch>
            <a:fillRect/>
          </a:stretch>
        </p:blipFill>
        <p:spPr>
          <a:xfrm>
            <a:off x="1199420" y="2048256"/>
            <a:ext cx="10204704" cy="3785614"/>
          </a:xfrm>
          <a:prstGeom prst="rect">
            <a:avLst/>
          </a:prstGeom>
        </p:spPr>
      </p:pic>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k6qt3h1fnseLfo圆角矩形 6"/>
          <p:cNvSpPr/>
          <p:nvPr/>
        </p:nvSpPr>
        <p:spPr>
          <a:xfrm>
            <a:off x="1447800" y="254544"/>
            <a:ext cx="7619365" cy="77279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79" name="文本框 78"/>
          <p:cNvSpPr txBox="1"/>
          <p:nvPr/>
        </p:nvSpPr>
        <p:spPr>
          <a:xfrm>
            <a:off x="1524317" y="159655"/>
            <a:ext cx="7466330" cy="1010285"/>
          </a:xfrm>
          <a:prstGeom prst="rect">
            <a:avLst/>
          </a:prstGeom>
          <a:noFill/>
        </p:spPr>
        <p:txBody>
          <a:bodyPr wrap="square" rtlCol="0">
            <a:noAutofit/>
          </a:bodyPr>
          <a:lstStyle/>
          <a:p>
            <a:pPr>
              <a:lnSpc>
                <a:spcPct val="150000"/>
              </a:lnSpc>
            </a:pPr>
            <a:r>
              <a:rPr lang="zh-CN" altLang="en-US" sz="3200" b="1" dirty="0">
                <a:solidFill>
                  <a:srgbClr val="536B82"/>
                </a:solidFill>
                <a:latin typeface="微软雅黑" panose="020B0503020204020204" pitchFamily="34" charset="-122"/>
                <a:ea typeface="微软雅黑" panose="020B0503020204020204" pitchFamily="34" charset="-122"/>
                <a:cs typeface="思源黑体 Regular" panose="020B0500000000000000" charset="-122"/>
              </a:rPr>
              <a:t>二、缓冲池工作原理</a:t>
            </a:r>
            <a:endParaRPr lang="en-US" altLang="zh-CN" sz="2800" dirty="0">
              <a:solidFill>
                <a:srgbClr val="536B82"/>
              </a:solidFill>
              <a:latin typeface="微软雅黑" panose="020B0503020204020204" pitchFamily="34" charset="-122"/>
              <a:ea typeface="微软雅黑" panose="020B0503020204020204" pitchFamily="34" charset="-122"/>
              <a:cs typeface="思源黑体 Regular" panose="020B0500000000000000" charset="-122"/>
            </a:endParaRPr>
          </a:p>
        </p:txBody>
      </p:sp>
      <p:pic>
        <p:nvPicPr>
          <p:cNvPr id="21" name="图片 20" descr="search"/>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69450" y="379366"/>
            <a:ext cx="570865" cy="570865"/>
          </a:xfrm>
          <a:prstGeom prst="rect">
            <a:avLst/>
          </a:prstGeom>
        </p:spPr>
      </p:pic>
      <p:pic>
        <p:nvPicPr>
          <p:cNvPr id="36" name="图片 16" descr="paper plan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757119" flipV="1">
            <a:off x="146818" y="186802"/>
            <a:ext cx="872445" cy="872445"/>
          </a:xfrm>
          <a:prstGeom prst="rect">
            <a:avLst/>
          </a:prstGeom>
        </p:spPr>
      </p:pic>
      <p:pic>
        <p:nvPicPr>
          <p:cNvPr id="6" name="图片 5"/>
          <p:cNvPicPr>
            <a:picLocks noChangeAspect="1"/>
          </p:cNvPicPr>
          <p:nvPr/>
        </p:nvPicPr>
        <p:blipFill rotWithShape="1">
          <a:blip r:embed="rId5"/>
          <a:srcRect t="677" b="909"/>
          <a:stretch>
            <a:fillRect/>
          </a:stretch>
        </p:blipFill>
        <p:spPr>
          <a:xfrm>
            <a:off x="1199420" y="2020824"/>
            <a:ext cx="9912712" cy="3794760"/>
          </a:xfrm>
          <a:prstGeom prst="rect">
            <a:avLst/>
          </a:prstGeom>
        </p:spPr>
      </p:pic>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 name="Fk6qt3h1fnseLfo圆角矩形 6"/>
          <p:cNvSpPr/>
          <p:nvPr/>
        </p:nvSpPr>
        <p:spPr>
          <a:xfrm>
            <a:off x="1447800" y="254544"/>
            <a:ext cx="7619365" cy="77279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79" name="文本框 78"/>
          <p:cNvSpPr txBox="1"/>
          <p:nvPr/>
        </p:nvSpPr>
        <p:spPr>
          <a:xfrm>
            <a:off x="1524000" y="135890"/>
            <a:ext cx="7466330" cy="1010285"/>
          </a:xfrm>
          <a:prstGeom prst="rect">
            <a:avLst/>
          </a:prstGeom>
          <a:noFill/>
        </p:spPr>
        <p:txBody>
          <a:bodyPr wrap="square" rtlCol="0">
            <a:noAutofit/>
          </a:bodyPr>
          <a:p>
            <a:pPr>
              <a:lnSpc>
                <a:spcPct val="150000"/>
              </a:lnSpc>
            </a:pPr>
            <a:r>
              <a:rPr lang="zh-CN" altLang="en-US" sz="2800" dirty="0">
                <a:solidFill>
                  <a:srgbClr val="536B82"/>
                </a:solidFill>
                <a:latin typeface="+mn-ea"/>
                <a:cs typeface="思源黑体 Regular" panose="020B0500000000000000" charset="-122"/>
              </a:rPr>
              <a:t>三、Unix字符设备和块设备的缓冲管理方法</a:t>
            </a:r>
            <a:r>
              <a:rPr lang="en-US" altLang="zh-CN" sz="2800" dirty="0">
                <a:solidFill>
                  <a:srgbClr val="536B82"/>
                </a:solidFill>
                <a:latin typeface="+mn-ea"/>
                <a:cs typeface="思源黑体 Regular" panose="020B0500000000000000" charset="-122"/>
              </a:rPr>
              <a:t> </a:t>
            </a:r>
            <a:endParaRPr lang="en-US" altLang="zh-CN" sz="2800" dirty="0">
              <a:solidFill>
                <a:srgbClr val="536B82"/>
              </a:solidFill>
              <a:latin typeface="+mn-ea"/>
              <a:cs typeface="思源黑体 Regular" panose="020B0500000000000000" charset="-122"/>
            </a:endParaRPr>
          </a:p>
        </p:txBody>
      </p:sp>
      <p:pic>
        <p:nvPicPr>
          <p:cNvPr id="21" name="图片 20" descr="search"/>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69450" y="379366"/>
            <a:ext cx="570865" cy="570865"/>
          </a:xfrm>
          <a:prstGeom prst="rect">
            <a:avLst/>
          </a:prstGeom>
        </p:spPr>
      </p:pic>
      <p:pic>
        <p:nvPicPr>
          <p:cNvPr id="36" name="图片 16" descr="paper plan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757119" flipV="1">
            <a:off x="146818" y="186802"/>
            <a:ext cx="872445" cy="872445"/>
          </a:xfrm>
          <a:prstGeom prst="rect">
            <a:avLst/>
          </a:prstGeom>
        </p:spPr>
      </p:pic>
      <p:sp>
        <p:nvSpPr>
          <p:cNvPr id="2" name="文本框 1"/>
          <p:cNvSpPr txBox="1"/>
          <p:nvPr/>
        </p:nvSpPr>
        <p:spPr>
          <a:xfrm>
            <a:off x="1390650" y="1240790"/>
            <a:ext cx="7336790" cy="450850"/>
          </a:xfrm>
          <a:prstGeom prst="rect">
            <a:avLst/>
          </a:prstGeom>
          <a:noFill/>
        </p:spPr>
        <p:txBody>
          <a:bodyPr wrap="square" rtlCol="0">
            <a:spAutoFit/>
          </a:bodyPr>
          <a:p>
            <a:pPr algn="l">
              <a:lnSpc>
                <a:spcPct val="130000"/>
              </a:lnSpc>
            </a:pPr>
            <a:r>
              <a:rPr lang="zh-CN" altLang="en-US" dirty="0">
                <a:solidFill>
                  <a:srgbClr val="536B82"/>
                </a:solidFill>
                <a:latin typeface="+mn-ea"/>
                <a:sym typeface="+mn-ea"/>
              </a:rPr>
              <a:t>设备分为字符设备和</a:t>
            </a:r>
            <a:r>
              <a:rPr lang="zh-CN" altLang="en-US" dirty="0">
                <a:solidFill>
                  <a:srgbClr val="536B82"/>
                </a:solidFill>
                <a:latin typeface="+mn-ea"/>
                <a:sym typeface="+mn-ea"/>
              </a:rPr>
              <a:t>块设备两类。</a:t>
            </a:r>
            <a:endParaRPr lang="zh-CN" altLang="en-US" dirty="0">
              <a:solidFill>
                <a:srgbClr val="536B82"/>
              </a:solidFill>
              <a:latin typeface="+mn-ea"/>
              <a:sym typeface="+mn-ea"/>
            </a:endParaRPr>
          </a:p>
        </p:txBody>
      </p:sp>
      <p:sp>
        <p:nvSpPr>
          <p:cNvPr id="3" name="文本框 2"/>
          <p:cNvSpPr txBox="1"/>
          <p:nvPr/>
        </p:nvSpPr>
        <p:spPr>
          <a:xfrm>
            <a:off x="1390650" y="2124075"/>
            <a:ext cx="8622030" cy="1529715"/>
          </a:xfrm>
          <a:prstGeom prst="rect">
            <a:avLst/>
          </a:prstGeom>
          <a:noFill/>
        </p:spPr>
        <p:txBody>
          <a:bodyPr wrap="square" rtlCol="0" anchor="t">
            <a:spAutoFit/>
          </a:bodyPr>
          <a:p>
            <a:pPr algn="l">
              <a:lnSpc>
                <a:spcPct val="130000"/>
              </a:lnSpc>
            </a:pPr>
            <a:r>
              <a:rPr lang="zh-CN" altLang="en-US" dirty="0">
                <a:solidFill>
                  <a:srgbClr val="536B82"/>
                </a:solidFill>
                <a:latin typeface="+mn-ea"/>
                <a:sym typeface="+mn-ea"/>
              </a:rPr>
              <a:t>1.字符设备只能以字节为最小单位访问。</a:t>
            </a:r>
            <a:r>
              <a:rPr lang="zh-CN" altLang="en-US" dirty="0">
                <a:solidFill>
                  <a:srgbClr val="536B82"/>
                </a:solidFill>
                <a:latin typeface="+mn-ea"/>
                <a:sym typeface="+mn-ea"/>
              </a:rPr>
              <a:t>常见的如键盘、控制台。</a:t>
            </a:r>
            <a:endParaRPr lang="zh-CN" altLang="en-US" dirty="0">
              <a:solidFill>
                <a:srgbClr val="536B82"/>
              </a:solidFill>
              <a:latin typeface="+mn-ea"/>
              <a:sym typeface="+mn-ea"/>
            </a:endParaRPr>
          </a:p>
          <a:p>
            <a:pPr algn="l">
              <a:lnSpc>
                <a:spcPct val="130000"/>
              </a:lnSpc>
            </a:pPr>
            <a:r>
              <a:rPr lang="zh-CN" altLang="en-US" dirty="0">
                <a:solidFill>
                  <a:srgbClr val="536B82"/>
                </a:solidFill>
                <a:latin typeface="+mn-ea"/>
                <a:sym typeface="+mn-ea"/>
              </a:rPr>
              <a:t>而块设备以块为单位访问，例如512字节，1024字节等。</a:t>
            </a:r>
            <a:r>
              <a:rPr lang="zh-CN" altLang="en-US" dirty="0">
                <a:solidFill>
                  <a:srgbClr val="536B82"/>
                </a:solidFill>
                <a:latin typeface="+mn-ea"/>
                <a:sym typeface="+mn-ea"/>
              </a:rPr>
              <a:t>常见的如磁盘、光盘。</a:t>
            </a:r>
            <a:endParaRPr lang="zh-CN" altLang="en-US" dirty="0">
              <a:solidFill>
                <a:srgbClr val="536B82"/>
              </a:solidFill>
              <a:latin typeface="+mn-ea"/>
              <a:sym typeface="+mn-ea"/>
            </a:endParaRPr>
          </a:p>
          <a:p>
            <a:pPr algn="l">
              <a:lnSpc>
                <a:spcPct val="130000"/>
              </a:lnSpc>
            </a:pPr>
            <a:endParaRPr lang="zh-CN" altLang="en-US" dirty="0">
              <a:solidFill>
                <a:srgbClr val="536B82"/>
              </a:solidFill>
              <a:latin typeface="+mn-ea"/>
              <a:sym typeface="+mn-ea"/>
            </a:endParaRPr>
          </a:p>
          <a:p>
            <a:pPr algn="l">
              <a:lnSpc>
                <a:spcPct val="130000"/>
              </a:lnSpc>
            </a:pPr>
            <a:r>
              <a:rPr lang="zh-CN" altLang="en-US" dirty="0">
                <a:solidFill>
                  <a:srgbClr val="536B82"/>
                </a:solidFill>
                <a:latin typeface="+mn-ea"/>
                <a:sym typeface="+mn-ea"/>
              </a:rPr>
              <a:t>2.块设备进行随机访问，</a:t>
            </a:r>
            <a:r>
              <a:rPr lang="zh-CN" altLang="en-US" dirty="0">
                <a:solidFill>
                  <a:srgbClr val="536B82"/>
                </a:solidFill>
                <a:latin typeface="+mn-ea"/>
                <a:sym typeface="+mn-ea"/>
              </a:rPr>
              <a:t>而字符设备进行顺序访问。</a:t>
            </a:r>
            <a:endParaRPr lang="zh-CN" altLang="en-US" dirty="0">
              <a:solidFill>
                <a:srgbClr val="536B82"/>
              </a:solidFill>
              <a:latin typeface="+mn-ea"/>
              <a:sym typeface="+mn-ea"/>
            </a:endParaRPr>
          </a:p>
        </p:txBody>
      </p:sp>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 name="Fk6qt3h1fnseLfo圆角矩形 6"/>
          <p:cNvSpPr/>
          <p:nvPr/>
        </p:nvSpPr>
        <p:spPr>
          <a:xfrm>
            <a:off x="1447800" y="254544"/>
            <a:ext cx="7619365" cy="77279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79" name="文本框 78"/>
          <p:cNvSpPr txBox="1"/>
          <p:nvPr/>
        </p:nvSpPr>
        <p:spPr>
          <a:xfrm>
            <a:off x="1524000" y="135890"/>
            <a:ext cx="7466330" cy="1010285"/>
          </a:xfrm>
          <a:prstGeom prst="rect">
            <a:avLst/>
          </a:prstGeom>
          <a:noFill/>
        </p:spPr>
        <p:txBody>
          <a:bodyPr wrap="square" rtlCol="0">
            <a:noAutofit/>
          </a:bodyPr>
          <a:p>
            <a:pPr>
              <a:lnSpc>
                <a:spcPct val="150000"/>
              </a:lnSpc>
            </a:pPr>
            <a:r>
              <a:rPr lang="zh-CN" altLang="en-US" sz="2800" dirty="0">
                <a:solidFill>
                  <a:srgbClr val="536B82"/>
                </a:solidFill>
                <a:latin typeface="+mn-ea"/>
                <a:cs typeface="思源黑体 Regular" panose="020B0500000000000000" charset="-122"/>
              </a:rPr>
              <a:t>三、Unix字符设备和块设备的缓冲管理方法</a:t>
            </a:r>
            <a:r>
              <a:rPr lang="en-US" altLang="zh-CN" sz="2800" dirty="0">
                <a:solidFill>
                  <a:srgbClr val="536B82"/>
                </a:solidFill>
                <a:latin typeface="+mn-ea"/>
                <a:cs typeface="思源黑体 Regular" panose="020B0500000000000000" charset="-122"/>
              </a:rPr>
              <a:t> </a:t>
            </a:r>
            <a:endParaRPr lang="en-US" altLang="zh-CN" sz="2800" dirty="0">
              <a:solidFill>
                <a:srgbClr val="536B82"/>
              </a:solidFill>
              <a:latin typeface="+mn-ea"/>
              <a:cs typeface="思源黑体 Regular" panose="020B0500000000000000" charset="-122"/>
            </a:endParaRPr>
          </a:p>
        </p:txBody>
      </p:sp>
      <p:pic>
        <p:nvPicPr>
          <p:cNvPr id="21" name="图片 20" descr="search"/>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69450" y="379366"/>
            <a:ext cx="570865" cy="570865"/>
          </a:xfrm>
          <a:prstGeom prst="rect">
            <a:avLst/>
          </a:prstGeom>
        </p:spPr>
      </p:pic>
      <p:pic>
        <p:nvPicPr>
          <p:cNvPr id="36" name="图片 16" descr="paper plan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757119" flipV="1">
            <a:off x="146818" y="186802"/>
            <a:ext cx="872445" cy="872445"/>
          </a:xfrm>
          <a:prstGeom prst="rect">
            <a:avLst/>
          </a:prstGeom>
        </p:spPr>
      </p:pic>
      <p:sp>
        <p:nvSpPr>
          <p:cNvPr id="2" name="文本框 1"/>
          <p:cNvSpPr txBox="1"/>
          <p:nvPr/>
        </p:nvSpPr>
        <p:spPr>
          <a:xfrm>
            <a:off x="1447800" y="1356995"/>
            <a:ext cx="7620000" cy="1076325"/>
          </a:xfrm>
          <a:prstGeom prst="rect">
            <a:avLst/>
          </a:prstGeom>
          <a:noFill/>
        </p:spPr>
        <p:txBody>
          <a:bodyPr wrap="square" rtlCol="0" anchor="t">
            <a:spAutoFit/>
          </a:bodyPr>
          <a:p>
            <a:pPr indent="0" algn="l" fontAlgn="auto">
              <a:lnSpc>
                <a:spcPct val="100000"/>
              </a:lnSpc>
            </a:pPr>
            <a:r>
              <a:rPr lang="zh-CN" altLang="en-US" sz="1800" dirty="0">
                <a:solidFill>
                  <a:srgbClr val="536B82"/>
                </a:solidFill>
                <a:latin typeface="+mn-ea"/>
                <a:sym typeface="+mn-ea"/>
              </a:rPr>
              <a:t>系统设置了多种队列对所有缓冲区进行管理，因为buf记录了与缓冲区有关的各种管理信息，所以缓冲区管理队列实</a:t>
            </a:r>
            <a:r>
              <a:rPr lang="zh-CN" altLang="en-US" dirty="0">
                <a:solidFill>
                  <a:srgbClr val="536B82"/>
                </a:solidFill>
                <a:latin typeface="+mn-ea"/>
                <a:sym typeface="+mn-ea"/>
              </a:rPr>
              <a:t>际上是缓存控制块buf队列。</a:t>
            </a:r>
            <a:endParaRPr lang="zh-CN" altLang="en-US" sz="1800" dirty="0">
              <a:solidFill>
                <a:srgbClr val="536B82"/>
              </a:solidFill>
              <a:latin typeface="+mn-ea"/>
              <a:sym typeface="+mn-ea"/>
            </a:endParaRPr>
          </a:p>
          <a:p>
            <a:pPr indent="0" algn="l" fontAlgn="auto">
              <a:lnSpc>
                <a:spcPct val="100000"/>
              </a:lnSpc>
            </a:pPr>
            <a:endParaRPr lang="zh-CN" altLang="en-US" sz="2800" b="1" dirty="0">
              <a:solidFill>
                <a:srgbClr val="536B82"/>
              </a:solidFill>
              <a:latin typeface="Arial" panose="020B0604020202020204" pitchFamily="34" charset="0"/>
              <a:sym typeface="+mn-ea"/>
            </a:endParaRPr>
          </a:p>
        </p:txBody>
      </p:sp>
      <p:pic>
        <p:nvPicPr>
          <p:cNvPr id="6151" name="图片 10"/>
          <p:cNvPicPr>
            <a:picLocks noChangeAspect="1"/>
          </p:cNvPicPr>
          <p:nvPr>
            <p:custDataLst>
              <p:tags r:id="rId5"/>
            </p:custDataLst>
          </p:nvPr>
        </p:nvPicPr>
        <p:blipFill>
          <a:blip r:embed="rId6"/>
          <a:stretch>
            <a:fillRect/>
          </a:stretch>
        </p:blipFill>
        <p:spPr>
          <a:xfrm>
            <a:off x="2075815" y="2830830"/>
            <a:ext cx="6818523" cy="2520000"/>
          </a:xfrm>
          <a:prstGeom prst="rect">
            <a:avLst/>
          </a:prstGeom>
          <a:noFill/>
          <a:ln w="9525">
            <a:noFill/>
          </a:ln>
        </p:spPr>
      </p:pic>
      <p:sp>
        <p:nvSpPr>
          <p:cNvPr id="3" name="文本框 2"/>
          <p:cNvSpPr txBox="1"/>
          <p:nvPr/>
        </p:nvSpPr>
        <p:spPr>
          <a:xfrm>
            <a:off x="1447800" y="5417820"/>
            <a:ext cx="8692515" cy="810260"/>
          </a:xfrm>
          <a:prstGeom prst="rect">
            <a:avLst/>
          </a:prstGeom>
          <a:noFill/>
        </p:spPr>
        <p:txBody>
          <a:bodyPr wrap="square" rtlCol="0" anchor="t">
            <a:spAutoFit/>
          </a:bodyPr>
          <a:p>
            <a:pPr algn="l">
              <a:lnSpc>
                <a:spcPct val="130000"/>
              </a:lnSpc>
            </a:pPr>
            <a:r>
              <a:rPr lang="zh-CN" altLang="en-US" sz="1800" dirty="0">
                <a:solidFill>
                  <a:srgbClr val="536B82"/>
                </a:solidFill>
                <a:latin typeface="+mn-ea"/>
                <a:sym typeface="+mn-ea"/>
              </a:rPr>
              <a:t>系统把空闲缓冲区的buf组成空闲buf队列。这个队列是双向链结构，队首块为bfreelist，bfreelist和自由buf通过av_forw和av_back作为双向指针</a:t>
            </a:r>
            <a:endParaRPr lang="zh-CN" altLang="en-US" sz="1800" dirty="0">
              <a:solidFill>
                <a:srgbClr val="536B82"/>
              </a:solidFill>
              <a:latin typeface="+mn-ea"/>
              <a:sym typeface="+mn-ea"/>
            </a:endParaRPr>
          </a:p>
        </p:txBody>
      </p:sp>
      <p:sp>
        <p:nvSpPr>
          <p:cNvPr id="4" name="文本框 3"/>
          <p:cNvSpPr txBox="1"/>
          <p:nvPr/>
        </p:nvSpPr>
        <p:spPr>
          <a:xfrm>
            <a:off x="1447800" y="2313305"/>
            <a:ext cx="6096000" cy="450850"/>
          </a:xfrm>
          <a:prstGeom prst="rect">
            <a:avLst/>
          </a:prstGeom>
          <a:noFill/>
        </p:spPr>
        <p:txBody>
          <a:bodyPr wrap="square" rtlCol="0" anchor="t">
            <a:spAutoFit/>
          </a:bodyPr>
          <a:p>
            <a:pPr algn="l">
              <a:lnSpc>
                <a:spcPct val="130000"/>
              </a:lnSpc>
            </a:pPr>
            <a:r>
              <a:rPr lang="zh-CN" altLang="en-US" dirty="0">
                <a:solidFill>
                  <a:srgbClr val="536B82"/>
                </a:solidFill>
                <a:latin typeface="+mn-ea"/>
                <a:sym typeface="+mn-ea"/>
              </a:rPr>
              <a:t>(1)空闲</a:t>
            </a:r>
            <a:r>
              <a:rPr lang="zh-CN" altLang="en-US" dirty="0">
                <a:solidFill>
                  <a:srgbClr val="536B82"/>
                </a:solidFill>
                <a:latin typeface="+mn-ea"/>
                <a:sym typeface="+mn-ea"/>
              </a:rPr>
              <a:t>缓冲队列</a:t>
            </a:r>
            <a:endParaRPr lang="zh-CN" altLang="en-US" dirty="0">
              <a:solidFill>
                <a:srgbClr val="536B82"/>
              </a:solidFill>
              <a:latin typeface="+mn-ea"/>
              <a:sym typeface="+mn-ea"/>
            </a:endParaRPr>
          </a:p>
        </p:txBody>
      </p:sp>
    </p:spTree>
    <p:custDataLst>
      <p:tags r:id="rId7"/>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 name="Fk6qt3h1fnseLfo圆角矩形 6"/>
          <p:cNvSpPr/>
          <p:nvPr/>
        </p:nvSpPr>
        <p:spPr>
          <a:xfrm>
            <a:off x="1447800" y="254544"/>
            <a:ext cx="7619365" cy="77279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79" name="文本框 78"/>
          <p:cNvSpPr txBox="1"/>
          <p:nvPr/>
        </p:nvSpPr>
        <p:spPr>
          <a:xfrm>
            <a:off x="1524000" y="135890"/>
            <a:ext cx="7466330" cy="1010285"/>
          </a:xfrm>
          <a:prstGeom prst="rect">
            <a:avLst/>
          </a:prstGeom>
          <a:noFill/>
        </p:spPr>
        <p:txBody>
          <a:bodyPr wrap="square" rtlCol="0">
            <a:noAutofit/>
          </a:bodyPr>
          <a:p>
            <a:pPr>
              <a:lnSpc>
                <a:spcPct val="150000"/>
              </a:lnSpc>
            </a:pPr>
            <a:r>
              <a:rPr lang="zh-CN" altLang="en-US" sz="2800" dirty="0">
                <a:solidFill>
                  <a:srgbClr val="536B82"/>
                </a:solidFill>
                <a:latin typeface="+mn-ea"/>
                <a:cs typeface="思源黑体 Regular" panose="020B0500000000000000" charset="-122"/>
              </a:rPr>
              <a:t>三、Unix字符设备和块设备的缓冲管理方法</a:t>
            </a:r>
            <a:r>
              <a:rPr lang="en-US" altLang="zh-CN" sz="2800" dirty="0">
                <a:solidFill>
                  <a:srgbClr val="536B82"/>
                </a:solidFill>
                <a:latin typeface="+mn-ea"/>
                <a:cs typeface="思源黑体 Regular" panose="020B0500000000000000" charset="-122"/>
              </a:rPr>
              <a:t> </a:t>
            </a:r>
            <a:endParaRPr lang="en-US" altLang="zh-CN" sz="2800" dirty="0">
              <a:solidFill>
                <a:srgbClr val="536B82"/>
              </a:solidFill>
              <a:latin typeface="+mn-ea"/>
              <a:cs typeface="思源黑体 Regular" panose="020B0500000000000000" charset="-122"/>
            </a:endParaRPr>
          </a:p>
        </p:txBody>
      </p:sp>
      <p:pic>
        <p:nvPicPr>
          <p:cNvPr id="21" name="图片 20" descr="search"/>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69450" y="379366"/>
            <a:ext cx="570865" cy="570865"/>
          </a:xfrm>
          <a:prstGeom prst="rect">
            <a:avLst/>
          </a:prstGeom>
        </p:spPr>
      </p:pic>
      <p:pic>
        <p:nvPicPr>
          <p:cNvPr id="36" name="图片 16" descr="paper plan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757119" flipV="1">
            <a:off x="146818" y="186802"/>
            <a:ext cx="872445" cy="872445"/>
          </a:xfrm>
          <a:prstGeom prst="rect">
            <a:avLst/>
          </a:prstGeom>
        </p:spPr>
      </p:pic>
      <p:sp>
        <p:nvSpPr>
          <p:cNvPr id="3" name="文本框 2"/>
          <p:cNvSpPr txBox="1"/>
          <p:nvPr/>
        </p:nvSpPr>
        <p:spPr>
          <a:xfrm>
            <a:off x="1448435" y="1332865"/>
            <a:ext cx="7618730" cy="1529715"/>
          </a:xfrm>
          <a:prstGeom prst="rect">
            <a:avLst/>
          </a:prstGeom>
          <a:noFill/>
        </p:spPr>
        <p:txBody>
          <a:bodyPr wrap="square" rtlCol="0" anchor="t">
            <a:spAutoFit/>
          </a:bodyPr>
          <a:p>
            <a:pPr algn="l">
              <a:lnSpc>
                <a:spcPct val="130000"/>
              </a:lnSpc>
            </a:pPr>
            <a:r>
              <a:rPr lang="zh-CN" altLang="en-US" dirty="0">
                <a:solidFill>
                  <a:srgbClr val="536B82"/>
                </a:solidFill>
                <a:latin typeface="+mn-ea"/>
                <a:sym typeface="+mn-ea"/>
              </a:rPr>
              <a:t>(2)设备缓冲区队列</a:t>
            </a:r>
            <a:endParaRPr lang="zh-CN" altLang="en-US" dirty="0">
              <a:solidFill>
                <a:srgbClr val="536B82"/>
              </a:solidFill>
              <a:latin typeface="+mn-ea"/>
              <a:sym typeface="+mn-ea"/>
            </a:endParaRPr>
          </a:p>
          <a:p>
            <a:pPr algn="l">
              <a:lnSpc>
                <a:spcPct val="130000"/>
              </a:lnSpc>
            </a:pPr>
            <a:r>
              <a:rPr lang="zh-CN" altLang="en-US" dirty="0">
                <a:solidFill>
                  <a:srgbClr val="536B82"/>
                </a:solidFill>
                <a:latin typeface="+mn-ea"/>
                <a:sym typeface="+mn-ea"/>
              </a:rPr>
              <a:t>    设备缓冲区队列连接所有各类设备使用过的缓冲区，这也是一个双向队列，buf中的b_forw和b_back分别为该队列的前指针和后指针，头部为hbuf。</a:t>
            </a:r>
            <a:endParaRPr lang="zh-CN" altLang="en-US" dirty="0">
              <a:solidFill>
                <a:srgbClr val="536B82"/>
              </a:solidFill>
              <a:latin typeface="+mn-ea"/>
              <a:sym typeface="+mn-ea"/>
            </a:endParaRPr>
          </a:p>
        </p:txBody>
      </p:sp>
      <p:pic>
        <p:nvPicPr>
          <p:cNvPr id="7174" name="图片 16"/>
          <p:cNvPicPr>
            <a:picLocks noChangeAspect="1"/>
          </p:cNvPicPr>
          <p:nvPr>
            <p:custDataLst>
              <p:tags r:id="rId5"/>
            </p:custDataLst>
          </p:nvPr>
        </p:nvPicPr>
        <p:blipFill>
          <a:blip r:embed="rId6"/>
          <a:srcRect t="900" b="6609"/>
          <a:stretch>
            <a:fillRect/>
          </a:stretch>
        </p:blipFill>
        <p:spPr>
          <a:xfrm>
            <a:off x="1994535" y="2862580"/>
            <a:ext cx="7072494" cy="2520000"/>
          </a:xfrm>
          <a:prstGeom prst="rect">
            <a:avLst/>
          </a:prstGeom>
          <a:noFill/>
          <a:ln w="9525">
            <a:noFill/>
          </a:ln>
        </p:spPr>
      </p:pic>
      <p:sp>
        <p:nvSpPr>
          <p:cNvPr id="5" name="文本框 4"/>
          <p:cNvSpPr txBox="1"/>
          <p:nvPr>
            <p:custDataLst>
              <p:tags r:id="rId7"/>
            </p:custDataLst>
          </p:nvPr>
        </p:nvSpPr>
        <p:spPr>
          <a:xfrm>
            <a:off x="1447800" y="5636895"/>
            <a:ext cx="7620000" cy="1170305"/>
          </a:xfrm>
          <a:prstGeom prst="rect">
            <a:avLst/>
          </a:prstGeom>
          <a:noFill/>
        </p:spPr>
        <p:txBody>
          <a:bodyPr wrap="square" rtlCol="0" anchor="t">
            <a:spAutoFit/>
          </a:bodyPr>
          <a:p>
            <a:pPr algn="l">
              <a:lnSpc>
                <a:spcPct val="130000"/>
              </a:lnSpc>
            </a:pPr>
            <a:r>
              <a:rPr lang="zh-CN" altLang="en-US" dirty="0">
                <a:solidFill>
                  <a:srgbClr val="536B82"/>
                </a:solidFill>
                <a:latin typeface="+mn-ea"/>
                <a:sym typeface="+mn-ea"/>
              </a:rPr>
              <a:t>(</a:t>
            </a:r>
            <a:r>
              <a:rPr lang="en-US" altLang="zh-CN" dirty="0">
                <a:solidFill>
                  <a:srgbClr val="536B82"/>
                </a:solidFill>
                <a:latin typeface="+mn-ea"/>
                <a:sym typeface="+mn-ea"/>
              </a:rPr>
              <a:t>3</a:t>
            </a:r>
            <a:r>
              <a:rPr lang="zh-CN" altLang="en-US" dirty="0">
                <a:solidFill>
                  <a:srgbClr val="536B82"/>
                </a:solidFill>
                <a:latin typeface="+mn-ea"/>
                <a:sym typeface="+mn-ea"/>
              </a:rPr>
              <a:t>)设备I/O请求队列</a:t>
            </a:r>
            <a:endParaRPr lang="zh-CN" altLang="en-US" dirty="0">
              <a:solidFill>
                <a:srgbClr val="536B82"/>
              </a:solidFill>
              <a:latin typeface="+mn-ea"/>
              <a:sym typeface="+mn-ea"/>
            </a:endParaRPr>
          </a:p>
          <a:p>
            <a:pPr algn="l">
              <a:lnSpc>
                <a:spcPct val="130000"/>
              </a:lnSpc>
            </a:pPr>
            <a:r>
              <a:rPr lang="zh-CN" altLang="en-US" dirty="0">
                <a:solidFill>
                  <a:srgbClr val="536B82"/>
                </a:solidFill>
                <a:latin typeface="+mn-ea"/>
                <a:sym typeface="+mn-ea"/>
              </a:rPr>
              <a:t>    每个块设备有一个设备I/O请求队列，单向连接，头部为iobuf，b_act</a:t>
            </a:r>
            <a:endParaRPr lang="zh-CN" altLang="en-US" dirty="0">
              <a:solidFill>
                <a:srgbClr val="536B82"/>
              </a:solidFill>
              <a:latin typeface="+mn-ea"/>
              <a:sym typeface="+mn-ea"/>
            </a:endParaRPr>
          </a:p>
          <a:p>
            <a:pPr algn="l">
              <a:lnSpc>
                <a:spcPct val="130000"/>
              </a:lnSpc>
            </a:pPr>
            <a:r>
              <a:rPr lang="zh-CN" altLang="en-US" dirty="0">
                <a:solidFill>
                  <a:srgbClr val="536B82"/>
                </a:solidFill>
                <a:latin typeface="+mn-ea"/>
                <a:sym typeface="+mn-ea"/>
              </a:rPr>
              <a:t>f和b_actl分别指向队首和队尾。</a:t>
            </a:r>
            <a:endParaRPr lang="zh-CN" altLang="en-US" dirty="0">
              <a:solidFill>
                <a:srgbClr val="536B82"/>
              </a:solidFill>
              <a:latin typeface="+mn-ea"/>
              <a:sym typeface="+mn-ea"/>
            </a:endParaRPr>
          </a:p>
        </p:txBody>
      </p:sp>
    </p:spTree>
    <p:custDataLst>
      <p:tags r:id="rId8"/>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 name="Fk6qt3h1fnseLfo圆角矩形 6"/>
          <p:cNvSpPr/>
          <p:nvPr/>
        </p:nvSpPr>
        <p:spPr>
          <a:xfrm>
            <a:off x="1447800" y="254544"/>
            <a:ext cx="7619365" cy="77279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79" name="文本框 78"/>
          <p:cNvSpPr txBox="1"/>
          <p:nvPr/>
        </p:nvSpPr>
        <p:spPr>
          <a:xfrm>
            <a:off x="1524000" y="135890"/>
            <a:ext cx="7466330" cy="1010285"/>
          </a:xfrm>
          <a:prstGeom prst="rect">
            <a:avLst/>
          </a:prstGeom>
          <a:noFill/>
        </p:spPr>
        <p:txBody>
          <a:bodyPr wrap="square" rtlCol="0">
            <a:noAutofit/>
          </a:bodyPr>
          <a:p>
            <a:pPr>
              <a:lnSpc>
                <a:spcPct val="150000"/>
              </a:lnSpc>
            </a:pPr>
            <a:r>
              <a:rPr lang="zh-CN" altLang="en-US" sz="2800" dirty="0">
                <a:solidFill>
                  <a:srgbClr val="536B82"/>
                </a:solidFill>
                <a:latin typeface="+mn-ea"/>
                <a:cs typeface="思源黑体 Regular" panose="020B0500000000000000" charset="-122"/>
              </a:rPr>
              <a:t>三、Unix字符设备和块设备的缓冲管理方法</a:t>
            </a:r>
            <a:r>
              <a:rPr lang="en-US" altLang="zh-CN" sz="2800" dirty="0">
                <a:solidFill>
                  <a:srgbClr val="536B82"/>
                </a:solidFill>
                <a:latin typeface="+mn-ea"/>
                <a:cs typeface="思源黑体 Regular" panose="020B0500000000000000" charset="-122"/>
              </a:rPr>
              <a:t> </a:t>
            </a:r>
            <a:endParaRPr lang="en-US" altLang="zh-CN" sz="2800" dirty="0">
              <a:solidFill>
                <a:srgbClr val="536B82"/>
              </a:solidFill>
              <a:latin typeface="+mn-ea"/>
              <a:cs typeface="思源黑体 Regular" panose="020B0500000000000000" charset="-122"/>
            </a:endParaRPr>
          </a:p>
        </p:txBody>
      </p:sp>
      <p:pic>
        <p:nvPicPr>
          <p:cNvPr id="21" name="图片 20" descr="search"/>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69450" y="379366"/>
            <a:ext cx="570865" cy="570865"/>
          </a:xfrm>
          <a:prstGeom prst="rect">
            <a:avLst/>
          </a:prstGeom>
        </p:spPr>
      </p:pic>
      <p:pic>
        <p:nvPicPr>
          <p:cNvPr id="36" name="图片 16" descr="paper plan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757119" flipV="1">
            <a:off x="146818" y="186802"/>
            <a:ext cx="872445" cy="872445"/>
          </a:xfrm>
          <a:prstGeom prst="rect">
            <a:avLst/>
          </a:prstGeom>
        </p:spPr>
      </p:pic>
      <p:sp>
        <p:nvSpPr>
          <p:cNvPr id="3" name="文本框 2"/>
          <p:cNvSpPr txBox="1"/>
          <p:nvPr/>
        </p:nvSpPr>
        <p:spPr>
          <a:xfrm>
            <a:off x="1524000" y="1614170"/>
            <a:ext cx="7641590" cy="6206490"/>
          </a:xfrm>
          <a:prstGeom prst="rect">
            <a:avLst/>
          </a:prstGeom>
          <a:noFill/>
        </p:spPr>
        <p:txBody>
          <a:bodyPr wrap="square" rtlCol="0" anchor="t">
            <a:spAutoFit/>
          </a:bodyPr>
          <a:p>
            <a:pPr algn="l">
              <a:lnSpc>
                <a:spcPct val="130000"/>
              </a:lnSpc>
            </a:pPr>
            <a:r>
              <a:rPr lang="zh-CN" altLang="en-US" b="1" dirty="0">
                <a:solidFill>
                  <a:srgbClr val="536B82"/>
                </a:solidFill>
                <a:latin typeface="+mn-ea"/>
                <a:sym typeface="+mn-ea"/>
              </a:rPr>
              <a:t>字符设备的缓冲管理：</a:t>
            </a:r>
            <a:endParaRPr lang="zh-CN" altLang="en-US" b="1" dirty="0">
              <a:solidFill>
                <a:srgbClr val="536B82"/>
              </a:solidFill>
              <a:latin typeface="+mn-ea"/>
              <a:sym typeface="+mn-ea"/>
            </a:endParaRPr>
          </a:p>
          <a:p>
            <a:pPr algn="l">
              <a:lnSpc>
                <a:spcPct val="130000"/>
              </a:lnSpc>
            </a:pPr>
            <a:endParaRPr lang="zh-CN" altLang="en-US" b="1" dirty="0">
              <a:solidFill>
                <a:srgbClr val="536B82"/>
              </a:solidFill>
              <a:latin typeface="+mn-ea"/>
              <a:sym typeface="+mn-ea"/>
            </a:endParaRPr>
          </a:p>
          <a:p>
            <a:pPr algn="l">
              <a:lnSpc>
                <a:spcPct val="130000"/>
              </a:lnSpc>
            </a:pPr>
            <a:r>
              <a:rPr lang="zh-CN" altLang="en-US" dirty="0">
                <a:solidFill>
                  <a:srgbClr val="536B82"/>
                </a:solidFill>
                <a:latin typeface="+mn-ea"/>
                <a:sym typeface="+mn-ea"/>
              </a:rPr>
              <a:t>在字符设备进行I/O时，内核可利用getcf从空闲字符缓冲区队列中取得一个空闲缓冲区，若队列空，表明已无空闲缓冲区可提供，便返回；否则，从队首取得一个空闲缓冲区。</a:t>
            </a:r>
            <a:endParaRPr lang="zh-CN" altLang="en-US" dirty="0">
              <a:solidFill>
                <a:srgbClr val="536B82"/>
              </a:solidFill>
              <a:latin typeface="+mn-ea"/>
              <a:sym typeface="+mn-ea"/>
            </a:endParaRPr>
          </a:p>
          <a:p>
            <a:pPr algn="l">
              <a:lnSpc>
                <a:spcPct val="130000"/>
              </a:lnSpc>
            </a:pPr>
            <a:endParaRPr lang="zh-CN" altLang="en-US" dirty="0">
              <a:solidFill>
                <a:srgbClr val="536B82"/>
              </a:solidFill>
              <a:latin typeface="+mn-ea"/>
              <a:sym typeface="+mn-ea"/>
            </a:endParaRPr>
          </a:p>
          <a:p>
            <a:pPr algn="l">
              <a:lnSpc>
                <a:spcPct val="130000"/>
              </a:lnSpc>
            </a:pPr>
            <a:r>
              <a:rPr lang="zh-CN" altLang="en-US" dirty="0">
                <a:solidFill>
                  <a:srgbClr val="536B82"/>
                </a:solidFill>
                <a:latin typeface="+mn-ea"/>
                <a:sym typeface="+mn-ea"/>
              </a:rPr>
              <a:t>getc</a:t>
            </a:r>
            <a:r>
              <a:rPr lang="zh-CN" altLang="en-US" dirty="0">
                <a:solidFill>
                  <a:srgbClr val="536B82"/>
                </a:solidFill>
                <a:latin typeface="+mn-ea"/>
                <a:sym typeface="+mn-ea"/>
              </a:rPr>
              <a:t>：取出缓冲区队列中</a:t>
            </a:r>
            <a:r>
              <a:rPr lang="zh-CN" altLang="en-US" dirty="0">
                <a:solidFill>
                  <a:srgbClr val="536B82"/>
                </a:solidFill>
                <a:latin typeface="+mn-ea"/>
                <a:sym typeface="+mn-ea"/>
              </a:rPr>
              <a:t>为首的字符，修改该队列的可用字符计数和队首指针。</a:t>
            </a:r>
            <a:endParaRPr lang="zh-CN" altLang="en-US" dirty="0">
              <a:solidFill>
                <a:srgbClr val="536B82"/>
              </a:solidFill>
              <a:latin typeface="+mn-ea"/>
              <a:sym typeface="+mn-ea"/>
            </a:endParaRPr>
          </a:p>
          <a:p>
            <a:pPr algn="l">
              <a:lnSpc>
                <a:spcPct val="130000"/>
              </a:lnSpc>
            </a:pPr>
            <a:r>
              <a:rPr lang="zh-CN" altLang="en-US" dirty="0">
                <a:solidFill>
                  <a:srgbClr val="536B82"/>
                </a:solidFill>
                <a:latin typeface="+mn-ea"/>
                <a:sym typeface="+mn-ea"/>
              </a:rPr>
              <a:t>putc：将一个字符放入设备的指定字符缓冲区。</a:t>
            </a:r>
            <a:endParaRPr lang="zh-CN" altLang="en-US" dirty="0">
              <a:solidFill>
                <a:srgbClr val="536B82"/>
              </a:solidFill>
              <a:latin typeface="+mn-ea"/>
              <a:sym typeface="+mn-ea"/>
            </a:endParaRPr>
          </a:p>
          <a:p>
            <a:pPr algn="l">
              <a:lnSpc>
                <a:spcPct val="130000"/>
              </a:lnSpc>
            </a:pPr>
            <a:r>
              <a:rPr lang="zh-CN" altLang="en-US" dirty="0">
                <a:solidFill>
                  <a:srgbClr val="536B82"/>
                </a:solidFill>
                <a:latin typeface="+mn-ea"/>
                <a:sym typeface="+mn-ea"/>
              </a:rPr>
              <a:t>getcb：从指定的设备字符缓冲区队列中，取出第一个缓冲区。</a:t>
            </a:r>
            <a:endParaRPr lang="zh-CN" altLang="en-US" dirty="0">
              <a:solidFill>
                <a:srgbClr val="536B82"/>
              </a:solidFill>
              <a:latin typeface="+mn-ea"/>
              <a:sym typeface="+mn-ea"/>
            </a:endParaRPr>
          </a:p>
          <a:p>
            <a:pPr algn="l">
              <a:lnSpc>
                <a:spcPct val="130000"/>
              </a:lnSpc>
            </a:pPr>
            <a:r>
              <a:rPr lang="zh-CN" altLang="en-US" dirty="0">
                <a:solidFill>
                  <a:srgbClr val="536B82"/>
                </a:solidFill>
                <a:latin typeface="+mn-ea"/>
                <a:sym typeface="+mn-ea"/>
              </a:rPr>
              <a:t>putcb：将由bp所指向的缓冲区放入指定的设备字符缓冲区队列的末尾。</a:t>
            </a:r>
            <a:endParaRPr lang="zh-CN" altLang="en-US" dirty="0">
              <a:solidFill>
                <a:srgbClr val="536B82"/>
              </a:solidFill>
              <a:latin typeface="+mn-ea"/>
              <a:sym typeface="+mn-ea"/>
            </a:endParaRPr>
          </a:p>
          <a:p>
            <a:pPr algn="l">
              <a:lnSpc>
                <a:spcPct val="130000"/>
              </a:lnSpc>
            </a:pPr>
            <a:endParaRPr lang="zh-CN" altLang="en-US" dirty="0">
              <a:solidFill>
                <a:srgbClr val="536B82"/>
              </a:solidFill>
              <a:latin typeface="+mn-ea"/>
              <a:sym typeface="+mn-ea"/>
            </a:endParaRPr>
          </a:p>
          <a:p>
            <a:pPr algn="l">
              <a:lnSpc>
                <a:spcPct val="130000"/>
              </a:lnSpc>
            </a:pPr>
            <a:endParaRPr lang="zh-CN" altLang="en-US" dirty="0">
              <a:solidFill>
                <a:srgbClr val="536B82"/>
              </a:solidFill>
              <a:latin typeface="+mn-ea"/>
              <a:sym typeface="+mn-ea"/>
            </a:endParaRPr>
          </a:p>
          <a:p>
            <a:pPr algn="l">
              <a:lnSpc>
                <a:spcPct val="130000"/>
              </a:lnSpc>
            </a:pPr>
            <a:endParaRPr lang="zh-CN" altLang="en-US" dirty="0">
              <a:solidFill>
                <a:srgbClr val="536B82"/>
              </a:solidFill>
              <a:latin typeface="+mn-ea"/>
              <a:sym typeface="+mn-ea"/>
            </a:endParaRPr>
          </a:p>
          <a:p>
            <a:pPr algn="l">
              <a:lnSpc>
                <a:spcPct val="130000"/>
              </a:lnSpc>
            </a:pPr>
            <a:endParaRPr lang="zh-CN" altLang="en-US" dirty="0">
              <a:solidFill>
                <a:srgbClr val="536B82"/>
              </a:solidFill>
              <a:latin typeface="+mn-ea"/>
              <a:sym typeface="+mn-ea"/>
            </a:endParaRPr>
          </a:p>
          <a:p>
            <a:pPr algn="l">
              <a:lnSpc>
                <a:spcPct val="130000"/>
              </a:lnSpc>
            </a:pPr>
            <a:endParaRPr lang="zh-CN" altLang="en-US" dirty="0">
              <a:solidFill>
                <a:srgbClr val="536B82"/>
              </a:solidFill>
              <a:latin typeface="+mn-ea"/>
              <a:sym typeface="+mn-ea"/>
            </a:endParaRPr>
          </a:p>
          <a:p>
            <a:pPr algn="l">
              <a:lnSpc>
                <a:spcPct val="130000"/>
              </a:lnSpc>
            </a:pPr>
            <a:endParaRPr lang="zh-CN" altLang="en-US" dirty="0">
              <a:solidFill>
                <a:srgbClr val="536B82"/>
              </a:solidFill>
              <a:latin typeface="+mn-ea"/>
              <a:sym typeface="+mn-ea"/>
            </a:endParaRPr>
          </a:p>
        </p:txBody>
      </p:sp>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 name="Fk6qt3h1fnseLfo圆角矩形 6"/>
          <p:cNvSpPr/>
          <p:nvPr/>
        </p:nvSpPr>
        <p:spPr>
          <a:xfrm>
            <a:off x="1447800" y="254544"/>
            <a:ext cx="7619365" cy="77279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79" name="文本框 78"/>
          <p:cNvSpPr txBox="1"/>
          <p:nvPr/>
        </p:nvSpPr>
        <p:spPr>
          <a:xfrm>
            <a:off x="1524000" y="135890"/>
            <a:ext cx="7466330" cy="1010285"/>
          </a:xfrm>
          <a:prstGeom prst="rect">
            <a:avLst/>
          </a:prstGeom>
          <a:noFill/>
        </p:spPr>
        <p:txBody>
          <a:bodyPr wrap="square" rtlCol="0">
            <a:noAutofit/>
          </a:bodyPr>
          <a:p>
            <a:pPr>
              <a:lnSpc>
                <a:spcPct val="150000"/>
              </a:lnSpc>
            </a:pPr>
            <a:r>
              <a:rPr lang="zh-CN" altLang="en-US" sz="2800" dirty="0">
                <a:solidFill>
                  <a:srgbClr val="536B82"/>
                </a:solidFill>
                <a:latin typeface="+mn-ea"/>
                <a:cs typeface="思源黑体 Regular" panose="020B0500000000000000" charset="-122"/>
              </a:rPr>
              <a:t>三、Unix字符设备和块设备的缓冲管理方法</a:t>
            </a:r>
            <a:r>
              <a:rPr lang="en-US" altLang="zh-CN" sz="2800" dirty="0">
                <a:solidFill>
                  <a:srgbClr val="536B82"/>
                </a:solidFill>
                <a:latin typeface="+mn-ea"/>
                <a:cs typeface="思源黑体 Regular" panose="020B0500000000000000" charset="-122"/>
              </a:rPr>
              <a:t> </a:t>
            </a:r>
            <a:endParaRPr lang="en-US" altLang="zh-CN" sz="2800" dirty="0">
              <a:solidFill>
                <a:srgbClr val="536B82"/>
              </a:solidFill>
              <a:latin typeface="+mn-ea"/>
              <a:cs typeface="思源黑体 Regular" panose="020B0500000000000000" charset="-122"/>
            </a:endParaRPr>
          </a:p>
        </p:txBody>
      </p:sp>
      <p:pic>
        <p:nvPicPr>
          <p:cNvPr id="21" name="图片 20" descr="search"/>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69450" y="379366"/>
            <a:ext cx="570865" cy="570865"/>
          </a:xfrm>
          <a:prstGeom prst="rect">
            <a:avLst/>
          </a:prstGeom>
        </p:spPr>
      </p:pic>
      <p:pic>
        <p:nvPicPr>
          <p:cNvPr id="36" name="图片 16" descr="paper plan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757119" flipV="1">
            <a:off x="146818" y="186802"/>
            <a:ext cx="872445" cy="872445"/>
          </a:xfrm>
          <a:prstGeom prst="rect">
            <a:avLst/>
          </a:prstGeom>
        </p:spPr>
      </p:pic>
      <p:pic>
        <p:nvPicPr>
          <p:cNvPr id="17415" name="图片 4"/>
          <p:cNvPicPr>
            <a:picLocks noChangeAspect="1"/>
          </p:cNvPicPr>
          <p:nvPr>
            <p:custDataLst>
              <p:tags r:id="rId5"/>
            </p:custDataLst>
          </p:nvPr>
        </p:nvPicPr>
        <p:blipFill>
          <a:blip r:embed="rId6"/>
          <a:stretch>
            <a:fillRect/>
          </a:stretch>
        </p:blipFill>
        <p:spPr>
          <a:xfrm>
            <a:off x="1199198" y="1087120"/>
            <a:ext cx="2519362" cy="3887788"/>
          </a:xfrm>
          <a:prstGeom prst="rect">
            <a:avLst/>
          </a:prstGeom>
          <a:noFill/>
          <a:ln w="9525">
            <a:noFill/>
          </a:ln>
        </p:spPr>
      </p:pic>
      <p:pic>
        <p:nvPicPr>
          <p:cNvPr id="17416" name="图片 7" descr="http://oa.gdut.edu.cn/os/multimedia/oscai/chapter8/images/duilie2.png"/>
          <p:cNvPicPr>
            <a:picLocks noChangeAspect="1"/>
          </p:cNvPicPr>
          <p:nvPr>
            <p:custDataLst>
              <p:tags r:id="rId7"/>
            </p:custDataLst>
          </p:nvPr>
        </p:nvPicPr>
        <p:blipFill>
          <a:blip r:embed="rId8"/>
          <a:srcRect r="9048"/>
          <a:stretch>
            <a:fillRect/>
          </a:stretch>
        </p:blipFill>
        <p:spPr>
          <a:xfrm>
            <a:off x="4311968" y="1624013"/>
            <a:ext cx="6443662" cy="3095625"/>
          </a:xfrm>
          <a:prstGeom prst="rect">
            <a:avLst/>
          </a:prstGeom>
          <a:noFill/>
          <a:ln w="9525">
            <a:noFill/>
          </a:ln>
        </p:spPr>
      </p:pic>
      <p:sp>
        <p:nvSpPr>
          <p:cNvPr id="17417" name="文本框 17416"/>
          <p:cNvSpPr txBox="1"/>
          <p:nvPr>
            <p:custDataLst>
              <p:tags r:id="rId9"/>
            </p:custDataLst>
          </p:nvPr>
        </p:nvSpPr>
        <p:spPr>
          <a:xfrm>
            <a:off x="5828030" y="5316855"/>
            <a:ext cx="3928745" cy="368300"/>
          </a:xfrm>
          <a:prstGeom prst="rect">
            <a:avLst/>
          </a:prstGeom>
          <a:noFill/>
          <a:ln w="9525">
            <a:noFill/>
          </a:ln>
        </p:spPr>
        <p:txBody>
          <a:bodyPr wrap="square">
            <a:spAutoFit/>
          </a:bodyPr>
          <a:p>
            <a:pPr>
              <a:spcBef>
                <a:spcPct val="50000"/>
              </a:spcBef>
            </a:pPr>
            <a:r>
              <a:rPr lang="zh-CN" altLang="en-US" b="1" dirty="0">
                <a:solidFill>
                  <a:srgbClr val="536B82"/>
                </a:solidFill>
                <a:latin typeface="+mn-ea"/>
              </a:rPr>
              <a:t>空闲队列 ( 链 ) 及散列队列</a:t>
            </a:r>
            <a:endParaRPr lang="zh-CN" altLang="en-US" b="1" dirty="0">
              <a:solidFill>
                <a:srgbClr val="536B82"/>
              </a:solidFill>
              <a:latin typeface="+mn-ea"/>
            </a:endParaRPr>
          </a:p>
        </p:txBody>
      </p:sp>
      <p:sp>
        <p:nvSpPr>
          <p:cNvPr id="17418" name="文本框 17417"/>
          <p:cNvSpPr txBox="1"/>
          <p:nvPr>
            <p:custDataLst>
              <p:tags r:id="rId10"/>
            </p:custDataLst>
          </p:nvPr>
        </p:nvSpPr>
        <p:spPr>
          <a:xfrm>
            <a:off x="1811020" y="5316538"/>
            <a:ext cx="1295400" cy="368300"/>
          </a:xfrm>
          <a:prstGeom prst="rect">
            <a:avLst/>
          </a:prstGeom>
          <a:noFill/>
          <a:ln w="9525">
            <a:noFill/>
          </a:ln>
        </p:spPr>
        <p:txBody>
          <a:bodyPr>
            <a:spAutoFit/>
          </a:bodyPr>
          <a:p>
            <a:pPr>
              <a:spcBef>
                <a:spcPct val="50000"/>
              </a:spcBef>
            </a:pPr>
            <a:r>
              <a:rPr lang="zh-CN" altLang="en-US" b="1" dirty="0">
                <a:solidFill>
                  <a:srgbClr val="536B82"/>
                </a:solidFill>
                <a:latin typeface="+mn-ea"/>
              </a:rPr>
              <a:t>缓冲首部</a:t>
            </a:r>
            <a:endParaRPr lang="zh-CN" altLang="en-US" b="1" dirty="0">
              <a:solidFill>
                <a:srgbClr val="536B82"/>
              </a:solidFill>
              <a:latin typeface="+mn-ea"/>
            </a:endParaRPr>
          </a:p>
        </p:txBody>
      </p:sp>
    </p:spTree>
    <p:custDataLst>
      <p:tags r:id="rId1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 name="Fk6qt3h1fnseLfo圆角矩形 6"/>
          <p:cNvSpPr/>
          <p:nvPr/>
        </p:nvSpPr>
        <p:spPr>
          <a:xfrm>
            <a:off x="1447800" y="254544"/>
            <a:ext cx="7619365" cy="77279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79" name="文本框 78"/>
          <p:cNvSpPr txBox="1"/>
          <p:nvPr/>
        </p:nvSpPr>
        <p:spPr>
          <a:xfrm>
            <a:off x="1524000" y="135890"/>
            <a:ext cx="7466330" cy="1010285"/>
          </a:xfrm>
          <a:prstGeom prst="rect">
            <a:avLst/>
          </a:prstGeom>
          <a:noFill/>
        </p:spPr>
        <p:txBody>
          <a:bodyPr wrap="square" rtlCol="0">
            <a:noAutofit/>
          </a:bodyPr>
          <a:p>
            <a:pPr>
              <a:lnSpc>
                <a:spcPct val="150000"/>
              </a:lnSpc>
            </a:pPr>
            <a:r>
              <a:rPr lang="zh-CN" altLang="en-US" sz="2800" dirty="0">
                <a:solidFill>
                  <a:srgbClr val="536B82"/>
                </a:solidFill>
                <a:latin typeface="+mn-ea"/>
                <a:cs typeface="思源黑体 Regular" panose="020B0500000000000000" charset="-122"/>
              </a:rPr>
              <a:t>三、Unix字符设备和块设备的缓冲管理方法</a:t>
            </a:r>
            <a:r>
              <a:rPr lang="en-US" altLang="zh-CN" sz="2800" dirty="0">
                <a:solidFill>
                  <a:srgbClr val="536B82"/>
                </a:solidFill>
                <a:latin typeface="+mn-ea"/>
                <a:cs typeface="思源黑体 Regular" panose="020B0500000000000000" charset="-122"/>
              </a:rPr>
              <a:t> </a:t>
            </a:r>
            <a:endParaRPr lang="en-US" altLang="zh-CN" sz="2800" dirty="0">
              <a:solidFill>
                <a:srgbClr val="536B82"/>
              </a:solidFill>
              <a:latin typeface="+mn-ea"/>
              <a:cs typeface="思源黑体 Regular" panose="020B0500000000000000" charset="-122"/>
            </a:endParaRPr>
          </a:p>
        </p:txBody>
      </p:sp>
      <p:pic>
        <p:nvPicPr>
          <p:cNvPr id="21" name="图片 20" descr="search"/>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69450" y="379366"/>
            <a:ext cx="570865" cy="570865"/>
          </a:xfrm>
          <a:prstGeom prst="rect">
            <a:avLst/>
          </a:prstGeom>
        </p:spPr>
      </p:pic>
      <p:pic>
        <p:nvPicPr>
          <p:cNvPr id="36" name="图片 16" descr="paper plan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757119" flipV="1">
            <a:off x="146818" y="186802"/>
            <a:ext cx="872445" cy="872445"/>
          </a:xfrm>
          <a:prstGeom prst="rect">
            <a:avLst/>
          </a:prstGeom>
        </p:spPr>
      </p:pic>
      <p:sp>
        <p:nvSpPr>
          <p:cNvPr id="3" name="文本框 2"/>
          <p:cNvSpPr txBox="1"/>
          <p:nvPr>
            <p:custDataLst>
              <p:tags r:id="rId5"/>
            </p:custDataLst>
          </p:nvPr>
        </p:nvSpPr>
        <p:spPr>
          <a:xfrm>
            <a:off x="1391920" y="1407160"/>
            <a:ext cx="8615680" cy="810260"/>
          </a:xfrm>
          <a:prstGeom prst="rect">
            <a:avLst/>
          </a:prstGeom>
          <a:noFill/>
        </p:spPr>
        <p:txBody>
          <a:bodyPr wrap="square" rtlCol="0" anchor="t">
            <a:spAutoFit/>
          </a:bodyPr>
          <a:p>
            <a:pPr algn="l">
              <a:lnSpc>
                <a:spcPct val="130000"/>
              </a:lnSpc>
            </a:pPr>
            <a:r>
              <a:rPr lang="en-US" altLang="zh-CN" dirty="0">
                <a:solidFill>
                  <a:srgbClr val="536B82"/>
                </a:solidFill>
                <a:latin typeface="+mn-ea"/>
                <a:sym typeface="+mn-ea"/>
              </a:rPr>
              <a:t>getblk</a:t>
            </a:r>
            <a:r>
              <a:rPr lang="zh-CN" altLang="en-US" dirty="0">
                <a:solidFill>
                  <a:srgbClr val="536B82"/>
                </a:solidFill>
                <a:latin typeface="+mn-ea"/>
                <a:sym typeface="+mn-ea"/>
              </a:rPr>
              <a:t>：</a:t>
            </a:r>
            <a:endParaRPr lang="zh-CN" altLang="en-US" dirty="0">
              <a:solidFill>
                <a:srgbClr val="536B82"/>
              </a:solidFill>
              <a:latin typeface="+mn-ea"/>
              <a:sym typeface="+mn-ea"/>
            </a:endParaRPr>
          </a:p>
          <a:p>
            <a:pPr algn="l">
              <a:lnSpc>
                <a:spcPct val="130000"/>
              </a:lnSpc>
            </a:pPr>
            <a:endParaRPr lang="zh-CN" altLang="en-US" dirty="0">
              <a:solidFill>
                <a:srgbClr val="536B82"/>
              </a:solidFill>
              <a:latin typeface="+mn-ea"/>
              <a:sym typeface="+mn-ea"/>
            </a:endParaRPr>
          </a:p>
        </p:txBody>
      </p:sp>
      <p:pic>
        <p:nvPicPr>
          <p:cNvPr id="2" name="ECB019B1-382A-4266-B25C-5B523AA43C14-1" descr="wpp"/>
          <p:cNvPicPr>
            <a:picLocks noChangeAspect="1"/>
          </p:cNvPicPr>
          <p:nvPr/>
        </p:nvPicPr>
        <p:blipFill>
          <a:blip r:embed="rId6"/>
          <a:stretch>
            <a:fillRect/>
          </a:stretch>
        </p:blipFill>
        <p:spPr>
          <a:xfrm>
            <a:off x="2393950" y="812800"/>
            <a:ext cx="7404100" cy="6045200"/>
          </a:xfrm>
          <a:prstGeom prst="rect">
            <a:avLst/>
          </a:prstGeom>
        </p:spPr>
      </p:pic>
    </p:spTree>
    <p:custDataLst>
      <p:tags r:id="rId7"/>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 name="Fk6qt3h1fnseLfo圆角矩形 6"/>
          <p:cNvSpPr/>
          <p:nvPr/>
        </p:nvSpPr>
        <p:spPr>
          <a:xfrm>
            <a:off x="1447800" y="254544"/>
            <a:ext cx="7619365" cy="77279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79" name="文本框 78"/>
          <p:cNvSpPr txBox="1"/>
          <p:nvPr/>
        </p:nvSpPr>
        <p:spPr>
          <a:xfrm>
            <a:off x="1524000" y="135890"/>
            <a:ext cx="7466330" cy="1010285"/>
          </a:xfrm>
          <a:prstGeom prst="rect">
            <a:avLst/>
          </a:prstGeom>
          <a:noFill/>
        </p:spPr>
        <p:txBody>
          <a:bodyPr wrap="square" rtlCol="0">
            <a:noAutofit/>
          </a:bodyPr>
          <a:p>
            <a:pPr>
              <a:lnSpc>
                <a:spcPct val="150000"/>
              </a:lnSpc>
            </a:pPr>
            <a:r>
              <a:rPr lang="zh-CN" altLang="en-US" sz="2800" dirty="0">
                <a:solidFill>
                  <a:srgbClr val="536B82"/>
                </a:solidFill>
                <a:latin typeface="+mn-ea"/>
                <a:cs typeface="思源黑体 Regular" panose="020B0500000000000000" charset="-122"/>
              </a:rPr>
              <a:t>三、Unix字符设备和块设备的缓冲管理方法</a:t>
            </a:r>
            <a:r>
              <a:rPr lang="en-US" altLang="zh-CN" sz="2800" dirty="0">
                <a:solidFill>
                  <a:srgbClr val="536B82"/>
                </a:solidFill>
                <a:latin typeface="+mn-ea"/>
                <a:cs typeface="思源黑体 Regular" panose="020B0500000000000000" charset="-122"/>
              </a:rPr>
              <a:t> </a:t>
            </a:r>
            <a:endParaRPr lang="en-US" altLang="zh-CN" sz="2800" dirty="0">
              <a:solidFill>
                <a:srgbClr val="536B82"/>
              </a:solidFill>
              <a:latin typeface="+mn-ea"/>
              <a:cs typeface="思源黑体 Regular" panose="020B0500000000000000" charset="-122"/>
            </a:endParaRPr>
          </a:p>
        </p:txBody>
      </p:sp>
      <p:pic>
        <p:nvPicPr>
          <p:cNvPr id="21" name="图片 20" descr="search"/>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69450" y="379366"/>
            <a:ext cx="570865" cy="570865"/>
          </a:xfrm>
          <a:prstGeom prst="rect">
            <a:avLst/>
          </a:prstGeom>
        </p:spPr>
      </p:pic>
      <p:pic>
        <p:nvPicPr>
          <p:cNvPr id="36" name="图片 16" descr="paper plan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757119" flipV="1">
            <a:off x="146818" y="186802"/>
            <a:ext cx="872445" cy="872445"/>
          </a:xfrm>
          <a:prstGeom prst="rect">
            <a:avLst/>
          </a:prstGeom>
        </p:spPr>
      </p:pic>
      <p:sp>
        <p:nvSpPr>
          <p:cNvPr id="3" name="文本框 2"/>
          <p:cNvSpPr txBox="1"/>
          <p:nvPr/>
        </p:nvSpPr>
        <p:spPr>
          <a:xfrm>
            <a:off x="1524000" y="1746885"/>
            <a:ext cx="7543165" cy="2249170"/>
          </a:xfrm>
          <a:prstGeom prst="rect">
            <a:avLst/>
          </a:prstGeom>
          <a:noFill/>
        </p:spPr>
        <p:txBody>
          <a:bodyPr wrap="square" rtlCol="0" anchor="t">
            <a:spAutoFit/>
          </a:bodyPr>
          <a:p>
            <a:pPr algn="l">
              <a:lnSpc>
                <a:spcPct val="130000"/>
              </a:lnSpc>
            </a:pPr>
            <a:r>
              <a:rPr lang="zh-CN" altLang="en-US" dirty="0">
                <a:solidFill>
                  <a:srgbClr val="536B82"/>
                </a:solidFill>
                <a:latin typeface="+mn-ea"/>
                <a:sym typeface="+mn-ea"/>
              </a:rPr>
              <a:t>缓冲区回收</a:t>
            </a:r>
            <a:r>
              <a:rPr lang="zh-CN" altLang="en-US" dirty="0">
                <a:solidFill>
                  <a:srgbClr val="536B82"/>
                </a:solidFill>
                <a:latin typeface="+mn-ea"/>
                <a:sym typeface="+mn-ea"/>
              </a:rPr>
              <a:t>brelse</a:t>
            </a:r>
            <a:r>
              <a:rPr lang="zh-CN" altLang="en-US" dirty="0">
                <a:solidFill>
                  <a:srgbClr val="536B82"/>
                </a:solidFill>
                <a:latin typeface="+mn-ea"/>
                <a:sym typeface="+mn-ea"/>
              </a:rPr>
              <a:t>：</a:t>
            </a:r>
            <a:endParaRPr lang="zh-CN" altLang="en-US" dirty="0">
              <a:solidFill>
                <a:srgbClr val="536B82"/>
              </a:solidFill>
              <a:latin typeface="+mn-ea"/>
              <a:sym typeface="+mn-ea"/>
            </a:endParaRPr>
          </a:p>
          <a:p>
            <a:pPr algn="l">
              <a:lnSpc>
                <a:spcPct val="130000"/>
              </a:lnSpc>
            </a:pPr>
            <a:r>
              <a:rPr lang="en-US" altLang="zh-CN" dirty="0">
                <a:solidFill>
                  <a:srgbClr val="536B82"/>
                </a:solidFill>
                <a:latin typeface="+mn-ea"/>
                <a:sym typeface="+mn-ea"/>
              </a:rPr>
              <a:t>1. </a:t>
            </a:r>
            <a:r>
              <a:rPr lang="zh-CN" altLang="en-US" dirty="0">
                <a:solidFill>
                  <a:srgbClr val="536B82"/>
                </a:solidFill>
                <a:latin typeface="+mn-ea"/>
                <a:sym typeface="+mn-ea"/>
              </a:rPr>
              <a:t>唤醒处于等待状态的</a:t>
            </a:r>
            <a:r>
              <a:rPr lang="zh-CN" altLang="en-US" dirty="0">
                <a:solidFill>
                  <a:srgbClr val="536B82"/>
                </a:solidFill>
                <a:latin typeface="+mn-ea"/>
                <a:sym typeface="+mn-ea"/>
              </a:rPr>
              <a:t>进程。</a:t>
            </a:r>
            <a:endParaRPr lang="zh-CN" altLang="en-US" dirty="0">
              <a:solidFill>
                <a:srgbClr val="536B82"/>
              </a:solidFill>
              <a:latin typeface="+mn-ea"/>
              <a:sym typeface="+mn-ea"/>
            </a:endParaRPr>
          </a:p>
          <a:p>
            <a:pPr algn="l">
              <a:lnSpc>
                <a:spcPct val="130000"/>
              </a:lnSpc>
            </a:pPr>
            <a:r>
              <a:rPr lang="en-US" altLang="zh-CN" dirty="0">
                <a:solidFill>
                  <a:srgbClr val="536B82"/>
                </a:solidFill>
                <a:latin typeface="+mn-ea"/>
                <a:sym typeface="+mn-ea"/>
              </a:rPr>
              <a:t>2. </a:t>
            </a:r>
            <a:r>
              <a:rPr lang="zh-CN" altLang="en-US" dirty="0">
                <a:solidFill>
                  <a:srgbClr val="536B82"/>
                </a:solidFill>
                <a:latin typeface="+mn-ea"/>
                <a:sym typeface="+mn-ea"/>
              </a:rPr>
              <a:t>如果在所释放的缓冲区中的数据是有效的，为使以后在某进程需要它时，</a:t>
            </a:r>
            <a:r>
              <a:rPr lang="zh-CN" altLang="en-US" dirty="0">
                <a:solidFill>
                  <a:srgbClr val="536B82"/>
                </a:solidFill>
                <a:latin typeface="+mn-ea"/>
                <a:sym typeface="+mn-ea"/>
              </a:rPr>
              <a:t>可将该缓冲区链入空闲链表的末尾，以便</a:t>
            </a:r>
            <a:r>
              <a:rPr lang="zh-CN" altLang="en-US" dirty="0">
                <a:solidFill>
                  <a:srgbClr val="536B82"/>
                </a:solidFill>
                <a:latin typeface="+mn-ea"/>
                <a:sym typeface="+mn-ea"/>
              </a:rPr>
              <a:t>直接从缓冲区中读出而不必启动磁盘的I/O操作；否则(缓冲区中数据无效)，应将它链入空闲队列的头部。</a:t>
            </a:r>
            <a:endParaRPr lang="zh-CN" altLang="en-US" dirty="0">
              <a:solidFill>
                <a:srgbClr val="536B82"/>
              </a:solidFill>
              <a:latin typeface="+mn-ea"/>
              <a:sym typeface="+mn-ea"/>
            </a:endParaRPr>
          </a:p>
        </p:txBody>
      </p:sp>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635" y="1478280"/>
            <a:ext cx="12192635" cy="3658870"/>
          </a:xfrm>
          <a:prstGeom prst="rect">
            <a:avLst/>
          </a:prstGeom>
          <a:solidFill>
            <a:schemeClr val="tx1"/>
          </a:solidFill>
          <a:ln>
            <a:noFill/>
          </a:ln>
          <a:effectLst>
            <a:outerShdw blurRad="203200" dist="101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7" name="Fk6qt3h1fnseLfo圆角矩形 6"/>
          <p:cNvSpPr/>
          <p:nvPr/>
        </p:nvSpPr>
        <p:spPr>
          <a:xfrm>
            <a:off x="1704340" y="3166745"/>
            <a:ext cx="8994775" cy="1031875"/>
          </a:xfrm>
          <a:prstGeom prst="round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2" name="文本框 1"/>
          <p:cNvSpPr txBox="1"/>
          <p:nvPr/>
        </p:nvSpPr>
        <p:spPr>
          <a:xfrm>
            <a:off x="1734185" y="3329305"/>
            <a:ext cx="8964295" cy="706755"/>
          </a:xfrm>
          <a:prstGeom prst="rect">
            <a:avLst/>
          </a:prstGeom>
          <a:noFill/>
        </p:spPr>
        <p:txBody>
          <a:bodyPr wrap="square" rtlCol="0">
            <a:noAutofit/>
          </a:bodyPr>
          <a:lstStyle/>
          <a:p>
            <a:pPr algn="ctr"/>
            <a:r>
              <a:rPr lang="zh-CN" altLang="en-US" sz="4000" dirty="0">
                <a:solidFill>
                  <a:schemeClr val="bg1"/>
                </a:solidFill>
                <a:latin typeface="微软雅黑" panose="020B0503020204020204" pitchFamily="34" charset="-122"/>
                <a:ea typeface="微软雅黑" panose="020B0503020204020204" pitchFamily="34" charset="-122"/>
                <a:cs typeface="思源黑体 Regular" panose="020B0500000000000000" charset="-122"/>
              </a:rPr>
              <a:t>谢谢！</a:t>
            </a:r>
            <a:endParaRPr lang="zh-CN" altLang="en-US" sz="4000" dirty="0">
              <a:solidFill>
                <a:schemeClr val="bg1"/>
              </a:solidFill>
              <a:latin typeface="微软雅黑" panose="020B0503020204020204" pitchFamily="34" charset="-122"/>
              <a:ea typeface="微软雅黑" panose="020B0503020204020204" pitchFamily="34" charset="-122"/>
              <a:cs typeface="思源黑体 Regular" panose="020B0500000000000000" charset="-122"/>
            </a:endParaRPr>
          </a:p>
        </p:txBody>
      </p:sp>
      <p:sp>
        <p:nvSpPr>
          <p:cNvPr id="8" name="文本框 7"/>
          <p:cNvSpPr txBox="1"/>
          <p:nvPr/>
        </p:nvSpPr>
        <p:spPr>
          <a:xfrm>
            <a:off x="2429510" y="2117090"/>
            <a:ext cx="7522845" cy="521970"/>
          </a:xfrm>
          <a:prstGeom prst="rect">
            <a:avLst/>
          </a:prstGeom>
          <a:noFill/>
        </p:spPr>
        <p:txBody>
          <a:bodyPr wrap="square" rtlCol="0">
            <a:noAutofit/>
          </a:bodyPr>
          <a:lstStyle/>
          <a:p>
            <a:r>
              <a:rPr lang="zh-CN" sz="2800" dirty="0">
                <a:solidFill>
                  <a:schemeClr val="bg1"/>
                </a:solidFill>
                <a:latin typeface="微软雅黑" panose="020B0503020204020204" pitchFamily="34" charset="-122"/>
                <a:ea typeface="微软雅黑" panose="020B0503020204020204" pitchFamily="34" charset="-122"/>
                <a:cs typeface="思源黑体 Regular" panose="020B0500000000000000" charset="-122"/>
                <a:sym typeface="+mn-ea"/>
              </a:rPr>
              <a:t>第</a:t>
            </a:r>
            <a:r>
              <a:rPr lang="zh-CN" altLang="en-US" sz="2800" dirty="0">
                <a:solidFill>
                  <a:schemeClr val="bg1"/>
                </a:solidFill>
                <a:latin typeface="微软雅黑" panose="020B0503020204020204" pitchFamily="34" charset="-122"/>
                <a:ea typeface="微软雅黑" panose="020B0503020204020204" pitchFamily="34" charset="-122"/>
                <a:cs typeface="思源黑体 Regular" panose="020B0500000000000000" charset="-122"/>
                <a:sym typeface="+mn-ea"/>
              </a:rPr>
              <a:t>十一</a:t>
            </a:r>
            <a:r>
              <a:rPr lang="zh-CN" sz="2800" dirty="0">
                <a:solidFill>
                  <a:schemeClr val="bg1"/>
                </a:solidFill>
                <a:latin typeface="微软雅黑" panose="020B0503020204020204" pitchFamily="34" charset="-122"/>
                <a:ea typeface="微软雅黑" panose="020B0503020204020204" pitchFamily="34" charset="-122"/>
                <a:cs typeface="思源黑体 Regular" panose="020B0500000000000000" charset="-122"/>
                <a:sym typeface="+mn-ea"/>
              </a:rPr>
              <a:t>组研讨</a:t>
            </a:r>
            <a:endParaRPr lang="zh-CN" sz="2800" dirty="0">
              <a:solidFill>
                <a:schemeClr val="bg1"/>
              </a:solidFill>
              <a:latin typeface="微软雅黑" panose="020B0503020204020204" pitchFamily="34" charset="-122"/>
              <a:ea typeface="微软雅黑" panose="020B0503020204020204" pitchFamily="34" charset="-122"/>
              <a:cs typeface="思源黑体 Regular" panose="020B0500000000000000" charset="-122"/>
              <a:sym typeface="+mn-ea"/>
            </a:endParaRPr>
          </a:p>
        </p:txBody>
      </p:sp>
      <p:cxnSp>
        <p:nvCxnSpPr>
          <p:cNvPr id="6" name="直接箭头连接符 5"/>
          <p:cNvCxnSpPr/>
          <p:nvPr/>
        </p:nvCxnSpPr>
        <p:spPr>
          <a:xfrm flipV="1">
            <a:off x="1898650" y="5806440"/>
            <a:ext cx="447040" cy="5080"/>
          </a:xfrm>
          <a:prstGeom prst="straightConnector1">
            <a:avLst/>
          </a:prstGeom>
          <a:ln w="31750">
            <a:solidFill>
              <a:schemeClr val="bg1"/>
            </a:solidFill>
            <a:round/>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78111" y="853213"/>
            <a:ext cx="9799320" cy="686435"/>
          </a:xfrm>
        </p:spPr>
        <p:txBody>
          <a:bodyPr>
            <a:normAutofit fontScale="90000"/>
          </a:bodyPr>
          <a:lstStyle/>
          <a:p>
            <a:r>
              <a:rPr lang="zh-CN" altLang="en-US" sz="4000" dirty="0">
                <a:latin typeface="微软雅黑" panose="020B0503020204020204" pitchFamily="34" charset="-122"/>
                <a:ea typeface="微软雅黑" panose="020B0503020204020204" pitchFamily="34" charset="-122"/>
              </a:rPr>
              <a:t>题目要求</a:t>
            </a:r>
            <a:endParaRPr lang="zh-CN" altLang="en-US" sz="4000"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2595245" y="2346325"/>
            <a:ext cx="6765290" cy="2562225"/>
          </a:xfrm>
        </p:spPr>
        <p:txBody>
          <a:bodyPr>
            <a:normAutofit lnSpcReduction="10000"/>
          </a:bodyPr>
          <a:lstStyle/>
          <a:p>
            <a:pPr>
              <a:lnSpc>
                <a:spcPct val="150000"/>
              </a:lnSpc>
            </a:pP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一、进行缓冲</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的原因</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二、缓冲池的工作原理</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三、</a:t>
            </a:r>
            <a:r>
              <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Unix</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字符设备和块设备的缓冲管理方法</a:t>
            </a:r>
            <a:endParaRPr lang="zh-CN" altLang="en-US" sz="2000" dirty="0">
              <a:solidFill>
                <a:schemeClr val="tx1"/>
              </a:solidFill>
              <a:latin typeface="微软雅黑" panose="020B0503020204020204" pitchFamily="34" charset="-122"/>
              <a:ea typeface="微软雅黑" panose="020B0503020204020204" pitchFamily="34" charset="-122"/>
            </a:endParaRPr>
          </a:p>
          <a:p>
            <a:pPr algn="l"/>
            <a:endParaRPr lang="zh-CN" altLang="en-US" sz="2000" dirty="0">
              <a:solidFill>
                <a:schemeClr val="tx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k6qt3h1fnseLfo圆角矩形 6"/>
          <p:cNvSpPr/>
          <p:nvPr/>
        </p:nvSpPr>
        <p:spPr>
          <a:xfrm>
            <a:off x="1447800" y="254544"/>
            <a:ext cx="7619365" cy="77279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79" name="文本框 78"/>
          <p:cNvSpPr txBox="1"/>
          <p:nvPr/>
        </p:nvSpPr>
        <p:spPr>
          <a:xfrm>
            <a:off x="1524000" y="135890"/>
            <a:ext cx="7466330" cy="1010285"/>
          </a:xfrm>
          <a:prstGeom prst="rect">
            <a:avLst/>
          </a:prstGeom>
          <a:noFill/>
        </p:spPr>
        <p:txBody>
          <a:bodyPr wrap="square" rtlCol="0">
            <a:noAutofit/>
          </a:bodyPr>
          <a:lstStyle/>
          <a:p>
            <a:pPr>
              <a:lnSpc>
                <a:spcPct val="150000"/>
              </a:lnSpc>
            </a:pPr>
            <a:r>
              <a:rPr lang="zh-CN" altLang="en-US" sz="3200" b="1" dirty="0">
                <a:solidFill>
                  <a:srgbClr val="536B82"/>
                </a:solidFill>
                <a:latin typeface="微软雅黑" panose="020B0503020204020204" pitchFamily="34" charset="-122"/>
                <a:ea typeface="微软雅黑" panose="020B0503020204020204" pitchFamily="34" charset="-122"/>
                <a:cs typeface="思源黑体 Regular" panose="020B0500000000000000" charset="-122"/>
              </a:rPr>
              <a:t>一、</a:t>
            </a:r>
            <a:r>
              <a:rPr lang="zh-CN" altLang="zh-CN" sz="3200" kern="100" dirty="0">
                <a:effectLst/>
                <a:latin typeface="微软雅黑" panose="020B0503020204020204" pitchFamily="34" charset="-122"/>
                <a:ea typeface="微软雅黑" panose="020B0503020204020204" pitchFamily="34" charset="-122"/>
                <a:cs typeface="Times New Roman" panose="02020603050405020304" pitchFamily="18" charset="0"/>
              </a:rPr>
              <a:t>为什么要进行缓冲？</a:t>
            </a:r>
            <a:endParaRPr lang="en-US" altLang="zh-CN" sz="3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2800" dirty="0">
              <a:solidFill>
                <a:srgbClr val="536B82"/>
              </a:solidFill>
              <a:latin typeface="+mn-ea"/>
              <a:cs typeface="思源黑体 Regular" panose="020B0500000000000000" charset="-122"/>
            </a:endParaRPr>
          </a:p>
        </p:txBody>
      </p:sp>
      <p:pic>
        <p:nvPicPr>
          <p:cNvPr id="21" name="图片 20" descr="search"/>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69450" y="379366"/>
            <a:ext cx="570865" cy="570865"/>
          </a:xfrm>
          <a:prstGeom prst="rect">
            <a:avLst/>
          </a:prstGeom>
        </p:spPr>
      </p:pic>
      <p:pic>
        <p:nvPicPr>
          <p:cNvPr id="36" name="图片 16" descr="paper plan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757119" flipV="1">
            <a:off x="146818" y="186802"/>
            <a:ext cx="872445" cy="872445"/>
          </a:xfrm>
          <a:prstGeom prst="rect">
            <a:avLst/>
          </a:prstGeom>
        </p:spPr>
      </p:pic>
      <p:sp>
        <p:nvSpPr>
          <p:cNvPr id="2" name="文本框 1"/>
          <p:cNvSpPr txBox="1"/>
          <p:nvPr/>
        </p:nvSpPr>
        <p:spPr>
          <a:xfrm>
            <a:off x="1390650" y="1240790"/>
            <a:ext cx="9331984" cy="3508653"/>
          </a:xfrm>
          <a:prstGeom prst="rect">
            <a:avLst/>
          </a:prstGeom>
          <a:noFill/>
        </p:spPr>
        <p:txBody>
          <a:bodyPr wrap="square" rtlCol="0">
            <a:spAutoFit/>
          </a:bodyPr>
          <a:lstStyle/>
          <a:p>
            <a:pPr algn="just"/>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缓冲区</a:t>
            </a: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用来保存两个设备之间或设备与应用程序之间传输数据的区域</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硬件作为缓冲区的成本较高，容量较小，仅用在对速度要求非常高的场合。一般是</a:t>
            </a: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主存空间中划定出一个特殊的内存区域作为缓冲区。</a:t>
            </a:r>
            <a:endPar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buNone/>
            </a:pPr>
            <a:endPar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buNone/>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作用：</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buNone/>
            </a:pP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为了缓和解决</a:t>
            </a: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I/O</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设备</a:t>
            </a: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传输</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速度不匹配的问题</a:t>
            </a: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使信息得以在系统中平滑传输</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buNone/>
            </a:pP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2.  </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提高了</a:t>
            </a: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、通道和设备之间的并行性</a:t>
            </a: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从而使系统的资源利用率及吞吐量增高</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buNone/>
            </a:pP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3. </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减少</a:t>
            </a: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中</a:t>
            </a: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断</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次数和</a:t>
            </a: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的中断处理时间，放宽对中断响应时间的限制。没有缓冲，慢速</a:t>
            </a: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I/O</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设备每传一个字节就要产生一个中断，</a:t>
            </a: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必须处理该中断。缓冲技术则</a:t>
            </a: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让</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慢速</a:t>
            </a: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I/O</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设备将缓冲区填满时，才向</a:t>
            </a: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发出中断，从而减少了中断次数和</a:t>
            </a: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的中断处理时间</a:t>
            </a: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降低了</a:t>
            </a: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CPU</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的开销</a:t>
            </a:r>
            <a:endPar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pic>
        <p:nvPicPr>
          <p:cNvPr id="3" name="图片 2"/>
          <p:cNvPicPr>
            <a:picLocks noChangeAspect="1"/>
          </p:cNvPicPr>
          <p:nvPr/>
        </p:nvPicPr>
        <p:blipFill rotWithShape="1">
          <a:blip r:embed="rId5"/>
          <a:srcRect r="1151"/>
          <a:stretch>
            <a:fillRect/>
          </a:stretch>
        </p:blipFill>
        <p:spPr>
          <a:xfrm>
            <a:off x="2902895" y="4277234"/>
            <a:ext cx="8298506" cy="2444876"/>
          </a:xfrm>
          <a:prstGeom prst="rect">
            <a:avLst/>
          </a:prstGeom>
        </p:spPr>
      </p:pic>
    </p:spTree>
    <p:custDataLst>
      <p:tags r:id="rId6"/>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k6qt3h1fnseLfo圆角矩形 6"/>
          <p:cNvSpPr/>
          <p:nvPr/>
        </p:nvSpPr>
        <p:spPr>
          <a:xfrm>
            <a:off x="1447800" y="254544"/>
            <a:ext cx="7619365" cy="77279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79" name="文本框 78"/>
          <p:cNvSpPr txBox="1"/>
          <p:nvPr/>
        </p:nvSpPr>
        <p:spPr>
          <a:xfrm>
            <a:off x="1524317" y="159655"/>
            <a:ext cx="7466330" cy="1010285"/>
          </a:xfrm>
          <a:prstGeom prst="rect">
            <a:avLst/>
          </a:prstGeom>
          <a:noFill/>
        </p:spPr>
        <p:txBody>
          <a:bodyPr wrap="square" rtlCol="0">
            <a:noAutofit/>
          </a:bodyPr>
          <a:lstStyle/>
          <a:p>
            <a:pPr>
              <a:lnSpc>
                <a:spcPct val="150000"/>
              </a:lnSpc>
            </a:pPr>
            <a:r>
              <a:rPr lang="zh-CN" altLang="en-US" sz="3200" b="1" dirty="0">
                <a:solidFill>
                  <a:srgbClr val="536B82"/>
                </a:solidFill>
                <a:latin typeface="微软雅黑" panose="020B0503020204020204" pitchFamily="34" charset="-122"/>
                <a:ea typeface="微软雅黑" panose="020B0503020204020204" pitchFamily="34" charset="-122"/>
                <a:cs typeface="思源黑体 Regular" panose="020B0500000000000000" charset="-122"/>
              </a:rPr>
              <a:t>二、缓冲池工作原理</a:t>
            </a:r>
            <a:endParaRPr lang="en-US" altLang="zh-CN" sz="2800" dirty="0">
              <a:solidFill>
                <a:srgbClr val="536B82"/>
              </a:solidFill>
              <a:latin typeface="微软雅黑" panose="020B0503020204020204" pitchFamily="34" charset="-122"/>
              <a:ea typeface="微软雅黑" panose="020B0503020204020204" pitchFamily="34" charset="-122"/>
              <a:cs typeface="思源黑体 Regular" panose="020B0500000000000000" charset="-122"/>
            </a:endParaRPr>
          </a:p>
        </p:txBody>
      </p:sp>
      <p:pic>
        <p:nvPicPr>
          <p:cNvPr id="21" name="图片 20" descr="search"/>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69450" y="379366"/>
            <a:ext cx="570865" cy="570865"/>
          </a:xfrm>
          <a:prstGeom prst="rect">
            <a:avLst/>
          </a:prstGeom>
        </p:spPr>
      </p:pic>
      <p:pic>
        <p:nvPicPr>
          <p:cNvPr id="36" name="图片 16" descr="paper plan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757119" flipV="1">
            <a:off x="146818" y="186802"/>
            <a:ext cx="872445" cy="872445"/>
          </a:xfrm>
          <a:prstGeom prst="rect">
            <a:avLst/>
          </a:prstGeom>
        </p:spPr>
      </p:pic>
      <p:sp>
        <p:nvSpPr>
          <p:cNvPr id="4" name="文本框 3"/>
          <p:cNvSpPr txBox="1"/>
          <p:nvPr/>
        </p:nvSpPr>
        <p:spPr>
          <a:xfrm>
            <a:off x="951521" y="1334293"/>
            <a:ext cx="9277350" cy="2938048"/>
          </a:xfrm>
          <a:prstGeom prst="rect">
            <a:avLst/>
          </a:prstGeom>
          <a:noFill/>
        </p:spPr>
        <p:txBody>
          <a:bodyPr wrap="square" rtlCol="0">
            <a:spAutoFit/>
          </a:bodyPr>
          <a:lstStyle/>
          <a:p>
            <a:pPr algn="l">
              <a:lnSpc>
                <a:spcPct val="130000"/>
              </a:lnSpc>
            </a:pPr>
            <a:r>
              <a:rPr lang="zh-CN" altLang="en-US" dirty="0">
                <a:solidFill>
                  <a:srgbClr val="536B82"/>
                </a:solidFill>
                <a:latin typeface="微软雅黑" panose="020B0503020204020204" pitchFamily="34" charset="-122"/>
                <a:ea typeface="微软雅黑" panose="020B0503020204020204" pitchFamily="34" charset="-122"/>
                <a:sym typeface="+mn-ea"/>
              </a:rPr>
              <a:t>缓冲池</a:t>
            </a:r>
            <a:r>
              <a:rPr lang="en-US" altLang="zh-CN" dirty="0">
                <a:solidFill>
                  <a:srgbClr val="536B82"/>
                </a:solidFill>
                <a:latin typeface="微软雅黑" panose="020B0503020204020204" pitchFamily="34" charset="-122"/>
                <a:ea typeface="微软雅黑" panose="020B0503020204020204" pitchFamily="34" charset="-122"/>
                <a:sym typeface="+mn-ea"/>
              </a:rPr>
              <a:t>(Buffer Pool) </a:t>
            </a:r>
            <a:r>
              <a:rPr lang="zh-CN" altLang="en-US" dirty="0">
                <a:solidFill>
                  <a:srgbClr val="536B82"/>
                </a:solidFill>
                <a:latin typeface="微软雅黑" panose="020B0503020204020204" pitchFamily="34" charset="-122"/>
                <a:ea typeface="微软雅黑" panose="020B0503020204020204" pitchFamily="34" charset="-122"/>
                <a:sym typeface="+mn-ea"/>
              </a:rPr>
              <a:t>　　</a:t>
            </a:r>
            <a:endParaRPr lang="en-US" altLang="zh-CN" dirty="0">
              <a:solidFill>
                <a:srgbClr val="536B82"/>
              </a:solidFill>
              <a:latin typeface="微软雅黑" panose="020B0503020204020204" pitchFamily="34" charset="-122"/>
              <a:ea typeface="微软雅黑" panose="020B0503020204020204" pitchFamily="34" charset="-122"/>
              <a:sym typeface="+mn-ea"/>
            </a:endParaRPr>
          </a:p>
          <a:p>
            <a:pPr algn="l">
              <a:lnSpc>
                <a:spcPct val="130000"/>
              </a:lnSpc>
            </a:pPr>
            <a:r>
              <a:rPr lang="en-US" altLang="zh-CN" dirty="0">
                <a:solidFill>
                  <a:srgbClr val="536B82"/>
                </a:solidFill>
                <a:latin typeface="微软雅黑" panose="020B0503020204020204" pitchFamily="34" charset="-122"/>
                <a:ea typeface="微软雅黑" panose="020B0503020204020204" pitchFamily="34" charset="-122"/>
                <a:sym typeface="+mn-ea"/>
              </a:rPr>
              <a:t>       </a:t>
            </a:r>
            <a:r>
              <a:rPr lang="zh-CN" altLang="en-US" dirty="0">
                <a:solidFill>
                  <a:srgbClr val="536B82"/>
                </a:solidFill>
                <a:latin typeface="微软雅黑" panose="020B0503020204020204" pitchFamily="34" charset="-122"/>
                <a:ea typeface="微软雅黑" panose="020B0503020204020204" pitchFamily="34" charset="-122"/>
                <a:sym typeface="+mn-ea"/>
              </a:rPr>
              <a:t>缓冲池由系统中共用的缓冲区组成。缓冲池管理着多个缓冲区，每个缓冲区由用于标识的缓冲首部和用于存放数据的缓冲体两部分组成。缓冲首部一般包括缓冲区号、设备号、设备上的数据块号、同步信号量以及队列链接指针等。</a:t>
            </a:r>
            <a:endParaRPr lang="en-US" altLang="zh-CN" dirty="0">
              <a:solidFill>
                <a:srgbClr val="536B82"/>
              </a:solidFill>
              <a:latin typeface="微软雅黑" panose="020B0503020204020204" pitchFamily="34" charset="-122"/>
              <a:ea typeface="微软雅黑" panose="020B0503020204020204" pitchFamily="34" charset="-122"/>
              <a:sym typeface="+mn-ea"/>
            </a:endParaRPr>
          </a:p>
          <a:p>
            <a:pPr algn="l">
              <a:lnSpc>
                <a:spcPct val="130000"/>
              </a:lnSpc>
            </a:pPr>
            <a:r>
              <a:rPr lang="zh-CN" altLang="en-US" dirty="0">
                <a:solidFill>
                  <a:srgbClr val="536B82"/>
                </a:solidFill>
                <a:latin typeface="微软雅黑" panose="020B0503020204020204" pitchFamily="34" charset="-122"/>
                <a:ea typeface="微软雅黑" panose="020B0503020204020204" pitchFamily="34" charset="-122"/>
                <a:sym typeface="+mn-ea"/>
              </a:rPr>
              <a:t>将缓冲池中具有相同类型和使用状态的缓冲区链接成一个队列，于是可形成以下三个队列：</a:t>
            </a:r>
            <a:r>
              <a:rPr lang="en-US" altLang="zh-CN" dirty="0">
                <a:solidFill>
                  <a:srgbClr val="536B82"/>
                </a:solidFill>
                <a:latin typeface="微软雅黑" panose="020B0503020204020204" pitchFamily="34" charset="-122"/>
                <a:ea typeface="微软雅黑" panose="020B0503020204020204" pitchFamily="34" charset="-122"/>
                <a:sym typeface="+mn-ea"/>
              </a:rPr>
              <a:t>(1) </a:t>
            </a:r>
            <a:r>
              <a:rPr lang="zh-CN" altLang="en-US" dirty="0">
                <a:solidFill>
                  <a:srgbClr val="536B82"/>
                </a:solidFill>
                <a:latin typeface="微软雅黑" panose="020B0503020204020204" pitchFamily="34" charset="-122"/>
                <a:ea typeface="微软雅黑" panose="020B0503020204020204" pitchFamily="34" charset="-122"/>
                <a:sym typeface="+mn-ea"/>
              </a:rPr>
              <a:t>空白缓冲队列　　</a:t>
            </a:r>
            <a:endParaRPr lang="en-US" altLang="zh-CN" dirty="0">
              <a:solidFill>
                <a:srgbClr val="536B82"/>
              </a:solidFill>
              <a:latin typeface="微软雅黑" panose="020B0503020204020204" pitchFamily="34" charset="-122"/>
              <a:ea typeface="微软雅黑" panose="020B0503020204020204" pitchFamily="34" charset="-122"/>
              <a:sym typeface="+mn-ea"/>
            </a:endParaRPr>
          </a:p>
          <a:p>
            <a:pPr algn="l">
              <a:lnSpc>
                <a:spcPct val="130000"/>
              </a:lnSpc>
            </a:pPr>
            <a:r>
              <a:rPr lang="en-US" altLang="zh-CN" dirty="0">
                <a:solidFill>
                  <a:srgbClr val="536B82"/>
                </a:solidFill>
                <a:latin typeface="微软雅黑" panose="020B0503020204020204" pitchFamily="34" charset="-122"/>
                <a:ea typeface="微软雅黑" panose="020B0503020204020204" pitchFamily="34" charset="-122"/>
                <a:sym typeface="+mn-ea"/>
              </a:rPr>
              <a:t>(2) </a:t>
            </a:r>
            <a:r>
              <a:rPr lang="zh-CN" altLang="en-US" dirty="0">
                <a:solidFill>
                  <a:srgbClr val="536B82"/>
                </a:solidFill>
                <a:latin typeface="微软雅黑" panose="020B0503020204020204" pitchFamily="34" charset="-122"/>
                <a:ea typeface="微软雅黑" panose="020B0503020204020204" pitchFamily="34" charset="-122"/>
                <a:sym typeface="+mn-ea"/>
              </a:rPr>
              <a:t>输入队列　</a:t>
            </a:r>
            <a:endParaRPr lang="en-US" altLang="zh-CN" dirty="0">
              <a:solidFill>
                <a:srgbClr val="536B82"/>
              </a:solidFill>
              <a:latin typeface="微软雅黑" panose="020B0503020204020204" pitchFamily="34" charset="-122"/>
              <a:ea typeface="微软雅黑" panose="020B0503020204020204" pitchFamily="34" charset="-122"/>
              <a:sym typeface="+mn-ea"/>
            </a:endParaRPr>
          </a:p>
          <a:p>
            <a:pPr algn="l">
              <a:lnSpc>
                <a:spcPct val="130000"/>
              </a:lnSpc>
            </a:pPr>
            <a:r>
              <a:rPr lang="en-US" altLang="zh-CN" dirty="0">
                <a:solidFill>
                  <a:srgbClr val="536B82"/>
                </a:solidFill>
                <a:latin typeface="微软雅黑" panose="020B0503020204020204" pitchFamily="34" charset="-122"/>
                <a:ea typeface="微软雅黑" panose="020B0503020204020204" pitchFamily="34" charset="-122"/>
                <a:sym typeface="+mn-ea"/>
              </a:rPr>
              <a:t>(3) </a:t>
            </a:r>
            <a:r>
              <a:rPr lang="zh-CN" altLang="en-US" dirty="0">
                <a:solidFill>
                  <a:srgbClr val="536B82"/>
                </a:solidFill>
                <a:latin typeface="微软雅黑" panose="020B0503020204020204" pitchFamily="34" charset="-122"/>
                <a:ea typeface="微软雅黑" panose="020B0503020204020204" pitchFamily="34" charset="-122"/>
                <a:sym typeface="+mn-ea"/>
              </a:rPr>
              <a:t>输出队列</a:t>
            </a:r>
            <a:endParaRPr lang="en-US" altLang="zh-CN" dirty="0">
              <a:solidFill>
                <a:srgbClr val="536B82"/>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951521" y="3914535"/>
            <a:ext cx="9898508" cy="2583912"/>
          </a:xfrm>
          <a:prstGeom prst="rect">
            <a:avLst/>
          </a:prstGeom>
          <a:noFill/>
        </p:spPr>
        <p:txBody>
          <a:bodyPr wrap="square" rtlCol="0">
            <a:spAutoFit/>
          </a:bodyPr>
          <a:lstStyle/>
          <a:p>
            <a:pPr algn="l">
              <a:lnSpc>
                <a:spcPct val="130000"/>
              </a:lnSpc>
            </a:pPr>
            <a:endParaRPr lang="en-US" altLang="zh-CN" dirty="0">
              <a:solidFill>
                <a:srgbClr val="536B82"/>
              </a:solidFill>
              <a:latin typeface="微软雅黑" panose="020B0503020204020204" pitchFamily="34" charset="-122"/>
              <a:ea typeface="微软雅黑" panose="020B0503020204020204" pitchFamily="34" charset="-122"/>
              <a:sym typeface="+mn-ea"/>
            </a:endParaRPr>
          </a:p>
          <a:p>
            <a:pPr>
              <a:lnSpc>
                <a:spcPct val="130000"/>
              </a:lnSpc>
            </a:pPr>
            <a:r>
              <a:rPr lang="zh-CN" altLang="en-US" dirty="0">
                <a:solidFill>
                  <a:srgbClr val="536B82"/>
                </a:solidFill>
                <a:latin typeface="微软雅黑" panose="020B0503020204020204" pitchFamily="34" charset="-122"/>
                <a:ea typeface="微软雅黑" panose="020B0503020204020204" pitchFamily="34" charset="-122"/>
                <a:sym typeface="+mn-ea"/>
              </a:rPr>
              <a:t>另外，根据缓冲区在实际运算中的功能不同，又设置了四种工作缓冲区：</a:t>
            </a:r>
            <a:endParaRPr lang="en-US" altLang="zh-CN" dirty="0">
              <a:solidFill>
                <a:srgbClr val="536B82"/>
              </a:solidFill>
              <a:latin typeface="微软雅黑" panose="020B0503020204020204" pitchFamily="34" charset="-122"/>
              <a:ea typeface="微软雅黑" panose="020B0503020204020204" pitchFamily="34" charset="-122"/>
              <a:sym typeface="+mn-ea"/>
            </a:endParaRPr>
          </a:p>
          <a:p>
            <a:pPr algn="l">
              <a:lnSpc>
                <a:spcPct val="130000"/>
              </a:lnSpc>
            </a:pPr>
            <a:r>
              <a:rPr lang="zh-CN" altLang="en-US" dirty="0">
                <a:solidFill>
                  <a:srgbClr val="536B82"/>
                </a:solidFill>
                <a:latin typeface="微软雅黑" panose="020B0503020204020204" pitchFamily="34" charset="-122"/>
                <a:ea typeface="微软雅黑" panose="020B0503020204020204" pitchFamily="34" charset="-122"/>
                <a:sym typeface="+mn-ea"/>
              </a:rPr>
              <a:t>用于收容输入数据的工作缓冲区（</a:t>
            </a:r>
            <a:r>
              <a:rPr lang="en-US" altLang="zh-CN" dirty="0" err="1">
                <a:solidFill>
                  <a:srgbClr val="536B82"/>
                </a:solidFill>
                <a:latin typeface="微软雅黑" panose="020B0503020204020204" pitchFamily="34" charset="-122"/>
                <a:ea typeface="微软雅黑" panose="020B0503020204020204" pitchFamily="34" charset="-122"/>
                <a:sym typeface="+mn-ea"/>
              </a:rPr>
              <a:t>hin</a:t>
            </a:r>
            <a:r>
              <a:rPr lang="zh-CN" altLang="en-US" dirty="0">
                <a:solidFill>
                  <a:srgbClr val="536B82"/>
                </a:solidFill>
                <a:latin typeface="微软雅黑" panose="020B0503020204020204" pitchFamily="34" charset="-122"/>
                <a:ea typeface="微软雅黑" panose="020B0503020204020204" pitchFamily="34" charset="-122"/>
                <a:sym typeface="+mn-ea"/>
              </a:rPr>
              <a:t>）</a:t>
            </a:r>
            <a:endParaRPr lang="en-US" altLang="zh-CN" dirty="0">
              <a:solidFill>
                <a:srgbClr val="536B82"/>
              </a:solidFill>
              <a:latin typeface="微软雅黑" panose="020B0503020204020204" pitchFamily="34" charset="-122"/>
              <a:ea typeface="微软雅黑" panose="020B0503020204020204" pitchFamily="34" charset="-122"/>
              <a:sym typeface="+mn-ea"/>
            </a:endParaRPr>
          </a:p>
          <a:p>
            <a:pPr algn="l">
              <a:lnSpc>
                <a:spcPct val="130000"/>
              </a:lnSpc>
            </a:pPr>
            <a:r>
              <a:rPr lang="zh-CN" altLang="en-US" dirty="0">
                <a:solidFill>
                  <a:srgbClr val="536B82"/>
                </a:solidFill>
                <a:latin typeface="微软雅黑" panose="020B0503020204020204" pitchFamily="34" charset="-122"/>
                <a:ea typeface="微软雅黑" panose="020B0503020204020204" pitchFamily="34" charset="-122"/>
                <a:sym typeface="+mn-ea"/>
              </a:rPr>
              <a:t>用于提取输入数据的工作缓冲区（</a:t>
            </a:r>
            <a:r>
              <a:rPr lang="en-US" altLang="zh-CN" dirty="0">
                <a:solidFill>
                  <a:srgbClr val="536B82"/>
                </a:solidFill>
                <a:latin typeface="微软雅黑" panose="020B0503020204020204" pitchFamily="34" charset="-122"/>
                <a:ea typeface="微软雅黑" panose="020B0503020204020204" pitchFamily="34" charset="-122"/>
                <a:sym typeface="+mn-ea"/>
              </a:rPr>
              <a:t>sin</a:t>
            </a:r>
            <a:r>
              <a:rPr lang="zh-CN" altLang="en-US" dirty="0">
                <a:solidFill>
                  <a:srgbClr val="536B82"/>
                </a:solidFill>
                <a:latin typeface="微软雅黑" panose="020B0503020204020204" pitchFamily="34" charset="-122"/>
                <a:ea typeface="微软雅黑" panose="020B0503020204020204" pitchFamily="34" charset="-122"/>
                <a:sym typeface="+mn-ea"/>
              </a:rPr>
              <a:t>）</a:t>
            </a:r>
            <a:endParaRPr lang="en-US" altLang="zh-CN" dirty="0">
              <a:solidFill>
                <a:srgbClr val="536B82"/>
              </a:solidFill>
              <a:latin typeface="微软雅黑" panose="020B0503020204020204" pitchFamily="34" charset="-122"/>
              <a:ea typeface="微软雅黑" panose="020B0503020204020204" pitchFamily="34" charset="-122"/>
              <a:sym typeface="+mn-ea"/>
            </a:endParaRPr>
          </a:p>
          <a:p>
            <a:pPr algn="l">
              <a:lnSpc>
                <a:spcPct val="130000"/>
              </a:lnSpc>
            </a:pPr>
            <a:r>
              <a:rPr lang="zh-CN" altLang="en-US" dirty="0">
                <a:solidFill>
                  <a:srgbClr val="536B82"/>
                </a:solidFill>
                <a:latin typeface="微软雅黑" panose="020B0503020204020204" pitchFamily="34" charset="-122"/>
                <a:ea typeface="微软雅黑" panose="020B0503020204020204" pitchFamily="34" charset="-122"/>
                <a:sym typeface="+mn-ea"/>
              </a:rPr>
              <a:t>用于收容输出数据的工作缓冲区（</a:t>
            </a:r>
            <a:r>
              <a:rPr lang="en-US" altLang="zh-CN" dirty="0" err="1">
                <a:solidFill>
                  <a:srgbClr val="536B82"/>
                </a:solidFill>
                <a:latin typeface="微软雅黑" panose="020B0503020204020204" pitchFamily="34" charset="-122"/>
                <a:ea typeface="微软雅黑" panose="020B0503020204020204" pitchFamily="34" charset="-122"/>
                <a:sym typeface="+mn-ea"/>
              </a:rPr>
              <a:t>hout</a:t>
            </a:r>
            <a:r>
              <a:rPr lang="zh-CN" altLang="en-US" dirty="0">
                <a:solidFill>
                  <a:srgbClr val="536B82"/>
                </a:solidFill>
                <a:latin typeface="微软雅黑" panose="020B0503020204020204" pitchFamily="34" charset="-122"/>
                <a:ea typeface="微软雅黑" panose="020B0503020204020204" pitchFamily="34" charset="-122"/>
                <a:sym typeface="+mn-ea"/>
              </a:rPr>
              <a:t>）</a:t>
            </a:r>
            <a:endParaRPr lang="en-US" altLang="zh-CN" dirty="0">
              <a:solidFill>
                <a:srgbClr val="536B82"/>
              </a:solidFill>
              <a:latin typeface="微软雅黑" panose="020B0503020204020204" pitchFamily="34" charset="-122"/>
              <a:ea typeface="微软雅黑" panose="020B0503020204020204" pitchFamily="34" charset="-122"/>
              <a:sym typeface="+mn-ea"/>
            </a:endParaRPr>
          </a:p>
          <a:p>
            <a:pPr algn="l">
              <a:lnSpc>
                <a:spcPct val="130000"/>
              </a:lnSpc>
            </a:pPr>
            <a:r>
              <a:rPr lang="zh-CN" altLang="en-US" dirty="0">
                <a:solidFill>
                  <a:srgbClr val="536B82"/>
                </a:solidFill>
                <a:latin typeface="微软雅黑" panose="020B0503020204020204" pitchFamily="34" charset="-122"/>
                <a:ea typeface="微软雅黑" panose="020B0503020204020204" pitchFamily="34" charset="-122"/>
                <a:sym typeface="+mn-ea"/>
              </a:rPr>
              <a:t>用于提取输出数据的工作缓冲区（</a:t>
            </a:r>
            <a:r>
              <a:rPr lang="en-US" altLang="zh-CN" dirty="0" err="1">
                <a:solidFill>
                  <a:srgbClr val="536B82"/>
                </a:solidFill>
                <a:latin typeface="微软雅黑" panose="020B0503020204020204" pitchFamily="34" charset="-122"/>
                <a:ea typeface="微软雅黑" panose="020B0503020204020204" pitchFamily="34" charset="-122"/>
                <a:sym typeface="+mn-ea"/>
              </a:rPr>
              <a:t>sout</a:t>
            </a:r>
            <a:r>
              <a:rPr lang="zh-CN" altLang="en-US" dirty="0">
                <a:solidFill>
                  <a:srgbClr val="536B82"/>
                </a:solidFill>
                <a:latin typeface="微软雅黑" panose="020B0503020204020204" pitchFamily="34" charset="-122"/>
                <a:ea typeface="微软雅黑" panose="020B0503020204020204" pitchFamily="34" charset="-122"/>
                <a:sym typeface="+mn-ea"/>
              </a:rPr>
              <a:t>）</a:t>
            </a:r>
            <a:endParaRPr lang="zh-CN" altLang="en-US" dirty="0">
              <a:solidFill>
                <a:srgbClr val="536B82"/>
              </a:solidFill>
              <a:latin typeface="微软雅黑" panose="020B0503020204020204" pitchFamily="34" charset="-122"/>
              <a:ea typeface="微软雅黑" panose="020B0503020204020204" pitchFamily="34" charset="-122"/>
              <a:sym typeface="+mn-ea"/>
            </a:endParaRPr>
          </a:p>
          <a:p>
            <a:pPr algn="l">
              <a:lnSpc>
                <a:spcPct val="130000"/>
              </a:lnSpc>
            </a:pPr>
            <a:endParaRPr lang="zh-CN" altLang="en-US" dirty="0">
              <a:solidFill>
                <a:srgbClr val="536B82"/>
              </a:solidFill>
              <a:latin typeface="+mn-ea"/>
              <a:sym typeface="+mn-ea"/>
            </a:endParaRPr>
          </a:p>
        </p:txBody>
      </p:sp>
      <p:pic>
        <p:nvPicPr>
          <p:cNvPr id="5" name="图片 4"/>
          <p:cNvPicPr>
            <a:picLocks noChangeAspect="1"/>
          </p:cNvPicPr>
          <p:nvPr/>
        </p:nvPicPr>
        <p:blipFill>
          <a:blip r:embed="rId5"/>
          <a:stretch>
            <a:fillRect/>
          </a:stretch>
        </p:blipFill>
        <p:spPr>
          <a:xfrm>
            <a:off x="6255597" y="4991972"/>
            <a:ext cx="4743694" cy="1416123"/>
          </a:xfrm>
          <a:prstGeom prst="rect">
            <a:avLst/>
          </a:prstGeom>
        </p:spPr>
      </p:pic>
    </p:spTree>
    <p:custDataLst>
      <p:tags r:id="rId6"/>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k6qt3h1fnseLfo圆角矩形 6"/>
          <p:cNvSpPr/>
          <p:nvPr/>
        </p:nvSpPr>
        <p:spPr>
          <a:xfrm>
            <a:off x="1447800" y="254544"/>
            <a:ext cx="7619365" cy="77279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79" name="文本框 78"/>
          <p:cNvSpPr txBox="1"/>
          <p:nvPr/>
        </p:nvSpPr>
        <p:spPr>
          <a:xfrm>
            <a:off x="1524317" y="159655"/>
            <a:ext cx="7466330" cy="1010285"/>
          </a:xfrm>
          <a:prstGeom prst="rect">
            <a:avLst/>
          </a:prstGeom>
          <a:noFill/>
        </p:spPr>
        <p:txBody>
          <a:bodyPr wrap="square" rtlCol="0">
            <a:noAutofit/>
          </a:bodyPr>
          <a:lstStyle/>
          <a:p>
            <a:pPr>
              <a:lnSpc>
                <a:spcPct val="150000"/>
              </a:lnSpc>
            </a:pPr>
            <a:r>
              <a:rPr lang="zh-CN" altLang="en-US" sz="3200" b="1" dirty="0">
                <a:solidFill>
                  <a:srgbClr val="536B82"/>
                </a:solidFill>
                <a:latin typeface="微软雅黑" panose="020B0503020204020204" pitchFamily="34" charset="-122"/>
                <a:ea typeface="微软雅黑" panose="020B0503020204020204" pitchFamily="34" charset="-122"/>
                <a:cs typeface="思源黑体 Regular" panose="020B0500000000000000" charset="-122"/>
              </a:rPr>
              <a:t>二、缓冲池工作原理</a:t>
            </a:r>
            <a:endParaRPr lang="en-US" altLang="zh-CN" sz="2800" dirty="0">
              <a:solidFill>
                <a:srgbClr val="536B82"/>
              </a:solidFill>
              <a:latin typeface="微软雅黑" panose="020B0503020204020204" pitchFamily="34" charset="-122"/>
              <a:ea typeface="微软雅黑" panose="020B0503020204020204" pitchFamily="34" charset="-122"/>
              <a:cs typeface="思源黑体 Regular" panose="020B0500000000000000" charset="-122"/>
            </a:endParaRPr>
          </a:p>
        </p:txBody>
      </p:sp>
      <p:pic>
        <p:nvPicPr>
          <p:cNvPr id="21" name="图片 20" descr="search"/>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69450" y="379366"/>
            <a:ext cx="570865" cy="570865"/>
          </a:xfrm>
          <a:prstGeom prst="rect">
            <a:avLst/>
          </a:prstGeom>
        </p:spPr>
      </p:pic>
      <p:pic>
        <p:nvPicPr>
          <p:cNvPr id="36" name="图片 16" descr="paper plan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757119" flipV="1">
            <a:off x="146818" y="186802"/>
            <a:ext cx="872445" cy="872445"/>
          </a:xfrm>
          <a:prstGeom prst="rect">
            <a:avLst/>
          </a:prstGeom>
        </p:spPr>
      </p:pic>
      <p:pic>
        <p:nvPicPr>
          <p:cNvPr id="6" name="图片 5"/>
          <p:cNvPicPr>
            <a:picLocks noChangeAspect="1"/>
          </p:cNvPicPr>
          <p:nvPr/>
        </p:nvPicPr>
        <p:blipFill>
          <a:blip r:embed="rId5"/>
          <a:stretch>
            <a:fillRect/>
          </a:stretch>
        </p:blipFill>
        <p:spPr>
          <a:xfrm>
            <a:off x="1302214" y="2016076"/>
            <a:ext cx="9627454" cy="3910271"/>
          </a:xfrm>
          <a:prstGeom prst="rect">
            <a:avLst/>
          </a:prstGeom>
        </p:spPr>
      </p:pic>
    </p:spTree>
    <p:custDataLst>
      <p:tags r:id="rId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k6qt3h1fnseLfo圆角矩形 6"/>
          <p:cNvSpPr/>
          <p:nvPr/>
        </p:nvSpPr>
        <p:spPr>
          <a:xfrm>
            <a:off x="1447800" y="254544"/>
            <a:ext cx="7619365" cy="77279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79" name="文本框 78"/>
          <p:cNvSpPr txBox="1"/>
          <p:nvPr/>
        </p:nvSpPr>
        <p:spPr>
          <a:xfrm>
            <a:off x="1524317" y="159655"/>
            <a:ext cx="7466330" cy="1010285"/>
          </a:xfrm>
          <a:prstGeom prst="rect">
            <a:avLst/>
          </a:prstGeom>
          <a:noFill/>
        </p:spPr>
        <p:txBody>
          <a:bodyPr wrap="square" rtlCol="0">
            <a:noAutofit/>
          </a:bodyPr>
          <a:lstStyle/>
          <a:p>
            <a:pPr>
              <a:lnSpc>
                <a:spcPct val="150000"/>
              </a:lnSpc>
            </a:pPr>
            <a:r>
              <a:rPr lang="zh-CN" altLang="en-US" sz="3200" b="1" dirty="0">
                <a:solidFill>
                  <a:srgbClr val="536B82"/>
                </a:solidFill>
                <a:latin typeface="微软雅黑" panose="020B0503020204020204" pitchFamily="34" charset="-122"/>
                <a:ea typeface="微软雅黑" panose="020B0503020204020204" pitchFamily="34" charset="-122"/>
                <a:cs typeface="思源黑体 Regular" panose="020B0500000000000000" charset="-122"/>
              </a:rPr>
              <a:t>二、缓冲池工作原理</a:t>
            </a:r>
            <a:endParaRPr lang="en-US" altLang="zh-CN" sz="2800" dirty="0">
              <a:solidFill>
                <a:srgbClr val="536B82"/>
              </a:solidFill>
              <a:latin typeface="微软雅黑" panose="020B0503020204020204" pitchFamily="34" charset="-122"/>
              <a:ea typeface="微软雅黑" panose="020B0503020204020204" pitchFamily="34" charset="-122"/>
              <a:cs typeface="思源黑体 Regular" panose="020B0500000000000000" charset="-122"/>
            </a:endParaRPr>
          </a:p>
        </p:txBody>
      </p:sp>
      <p:pic>
        <p:nvPicPr>
          <p:cNvPr id="21" name="图片 20" descr="search"/>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69450" y="379366"/>
            <a:ext cx="570865" cy="570865"/>
          </a:xfrm>
          <a:prstGeom prst="rect">
            <a:avLst/>
          </a:prstGeom>
        </p:spPr>
      </p:pic>
      <p:pic>
        <p:nvPicPr>
          <p:cNvPr id="36" name="图片 16" descr="paper plan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757119" flipV="1">
            <a:off x="146818" y="186802"/>
            <a:ext cx="872445" cy="872445"/>
          </a:xfrm>
          <a:prstGeom prst="rect">
            <a:avLst/>
          </a:prstGeom>
        </p:spPr>
      </p:pic>
      <p:pic>
        <p:nvPicPr>
          <p:cNvPr id="8" name="图片 7"/>
          <p:cNvPicPr>
            <a:picLocks noChangeAspect="1"/>
          </p:cNvPicPr>
          <p:nvPr/>
        </p:nvPicPr>
        <p:blipFill>
          <a:blip r:embed="rId5"/>
          <a:stretch>
            <a:fillRect/>
          </a:stretch>
        </p:blipFill>
        <p:spPr>
          <a:xfrm>
            <a:off x="1248668" y="1975104"/>
            <a:ext cx="9694663" cy="3950208"/>
          </a:xfrm>
          <a:prstGeom prst="rect">
            <a:avLst/>
          </a:prstGeom>
        </p:spPr>
      </p:pic>
    </p:spTree>
    <p:custDataLst>
      <p:tags r:id="rId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k6qt3h1fnseLfo圆角矩形 6"/>
          <p:cNvSpPr/>
          <p:nvPr/>
        </p:nvSpPr>
        <p:spPr>
          <a:xfrm>
            <a:off x="1447800" y="254544"/>
            <a:ext cx="7619365" cy="77279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79" name="文本框 78"/>
          <p:cNvSpPr txBox="1"/>
          <p:nvPr/>
        </p:nvSpPr>
        <p:spPr>
          <a:xfrm>
            <a:off x="1524317" y="159655"/>
            <a:ext cx="7466330" cy="1010285"/>
          </a:xfrm>
          <a:prstGeom prst="rect">
            <a:avLst/>
          </a:prstGeom>
          <a:noFill/>
        </p:spPr>
        <p:txBody>
          <a:bodyPr wrap="square" rtlCol="0">
            <a:noAutofit/>
          </a:bodyPr>
          <a:lstStyle/>
          <a:p>
            <a:pPr>
              <a:lnSpc>
                <a:spcPct val="150000"/>
              </a:lnSpc>
            </a:pPr>
            <a:r>
              <a:rPr lang="zh-CN" altLang="en-US" sz="3200" b="1" dirty="0">
                <a:solidFill>
                  <a:srgbClr val="536B82"/>
                </a:solidFill>
                <a:latin typeface="微软雅黑" panose="020B0503020204020204" pitchFamily="34" charset="-122"/>
                <a:ea typeface="微软雅黑" panose="020B0503020204020204" pitchFamily="34" charset="-122"/>
                <a:cs typeface="思源黑体 Regular" panose="020B0500000000000000" charset="-122"/>
              </a:rPr>
              <a:t>二、缓冲池工作原理</a:t>
            </a:r>
            <a:endParaRPr lang="en-US" altLang="zh-CN" sz="2800" dirty="0">
              <a:solidFill>
                <a:srgbClr val="536B82"/>
              </a:solidFill>
              <a:latin typeface="微软雅黑" panose="020B0503020204020204" pitchFamily="34" charset="-122"/>
              <a:ea typeface="微软雅黑" panose="020B0503020204020204" pitchFamily="34" charset="-122"/>
              <a:cs typeface="思源黑体 Regular" panose="020B0500000000000000" charset="-122"/>
            </a:endParaRPr>
          </a:p>
        </p:txBody>
      </p:sp>
      <p:pic>
        <p:nvPicPr>
          <p:cNvPr id="21" name="图片 20" descr="search"/>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69450" y="379366"/>
            <a:ext cx="570865" cy="570865"/>
          </a:xfrm>
          <a:prstGeom prst="rect">
            <a:avLst/>
          </a:prstGeom>
        </p:spPr>
      </p:pic>
      <p:pic>
        <p:nvPicPr>
          <p:cNvPr id="36" name="图片 16" descr="paper plan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757119" flipV="1">
            <a:off x="146818" y="186802"/>
            <a:ext cx="872445" cy="872445"/>
          </a:xfrm>
          <a:prstGeom prst="rect">
            <a:avLst/>
          </a:prstGeom>
        </p:spPr>
      </p:pic>
      <p:pic>
        <p:nvPicPr>
          <p:cNvPr id="3" name="图片 2"/>
          <p:cNvPicPr>
            <a:picLocks noChangeAspect="1"/>
          </p:cNvPicPr>
          <p:nvPr/>
        </p:nvPicPr>
        <p:blipFill>
          <a:blip r:embed="rId5"/>
          <a:stretch>
            <a:fillRect/>
          </a:stretch>
        </p:blipFill>
        <p:spPr>
          <a:xfrm>
            <a:off x="1280159" y="1975104"/>
            <a:ext cx="9666017" cy="4005072"/>
          </a:xfrm>
          <a:prstGeom prst="rect">
            <a:avLst/>
          </a:prstGeom>
        </p:spPr>
      </p:pic>
    </p:spTree>
    <p:custDataLst>
      <p:tags r:id="rId6"/>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k6qt3h1fnseLfo圆角矩形 6"/>
          <p:cNvSpPr/>
          <p:nvPr/>
        </p:nvSpPr>
        <p:spPr>
          <a:xfrm>
            <a:off x="1447800" y="254544"/>
            <a:ext cx="7619365" cy="77279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79" name="文本框 78"/>
          <p:cNvSpPr txBox="1"/>
          <p:nvPr/>
        </p:nvSpPr>
        <p:spPr>
          <a:xfrm>
            <a:off x="1524317" y="159655"/>
            <a:ext cx="7466330" cy="1010285"/>
          </a:xfrm>
          <a:prstGeom prst="rect">
            <a:avLst/>
          </a:prstGeom>
          <a:noFill/>
        </p:spPr>
        <p:txBody>
          <a:bodyPr wrap="square" rtlCol="0">
            <a:noAutofit/>
          </a:bodyPr>
          <a:lstStyle/>
          <a:p>
            <a:pPr>
              <a:lnSpc>
                <a:spcPct val="150000"/>
              </a:lnSpc>
            </a:pPr>
            <a:r>
              <a:rPr lang="zh-CN" altLang="en-US" sz="3200" b="1" dirty="0">
                <a:solidFill>
                  <a:srgbClr val="536B82"/>
                </a:solidFill>
                <a:latin typeface="微软雅黑" panose="020B0503020204020204" pitchFamily="34" charset="-122"/>
                <a:ea typeface="微软雅黑" panose="020B0503020204020204" pitchFamily="34" charset="-122"/>
                <a:cs typeface="思源黑体 Regular" panose="020B0500000000000000" charset="-122"/>
              </a:rPr>
              <a:t>二、缓冲池工作原理</a:t>
            </a:r>
            <a:endParaRPr lang="en-US" altLang="zh-CN" sz="2800" dirty="0">
              <a:solidFill>
                <a:srgbClr val="536B82"/>
              </a:solidFill>
              <a:latin typeface="微软雅黑" panose="020B0503020204020204" pitchFamily="34" charset="-122"/>
              <a:ea typeface="微软雅黑" panose="020B0503020204020204" pitchFamily="34" charset="-122"/>
              <a:cs typeface="思源黑体 Regular" panose="020B0500000000000000" charset="-122"/>
            </a:endParaRPr>
          </a:p>
        </p:txBody>
      </p:sp>
      <p:pic>
        <p:nvPicPr>
          <p:cNvPr id="21" name="图片 20" descr="search"/>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69450" y="379366"/>
            <a:ext cx="570865" cy="570865"/>
          </a:xfrm>
          <a:prstGeom prst="rect">
            <a:avLst/>
          </a:prstGeom>
        </p:spPr>
      </p:pic>
      <p:pic>
        <p:nvPicPr>
          <p:cNvPr id="36" name="图片 16" descr="paper plan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757119" flipV="1">
            <a:off x="146818" y="186802"/>
            <a:ext cx="872445" cy="872445"/>
          </a:xfrm>
          <a:prstGeom prst="rect">
            <a:avLst/>
          </a:prstGeom>
        </p:spPr>
      </p:pic>
      <p:pic>
        <p:nvPicPr>
          <p:cNvPr id="3" name="图片 2"/>
          <p:cNvPicPr>
            <a:picLocks noChangeAspect="1"/>
          </p:cNvPicPr>
          <p:nvPr/>
        </p:nvPicPr>
        <p:blipFill>
          <a:blip r:embed="rId5"/>
          <a:stretch>
            <a:fillRect/>
          </a:stretch>
        </p:blipFill>
        <p:spPr>
          <a:xfrm>
            <a:off x="1199420" y="2020824"/>
            <a:ext cx="9830509" cy="3827373"/>
          </a:xfrm>
          <a:prstGeom prst="rect">
            <a:avLst/>
          </a:prstGeom>
        </p:spPr>
      </p:pic>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k6qt3h1fnseLfo圆角矩形 6"/>
          <p:cNvSpPr/>
          <p:nvPr/>
        </p:nvSpPr>
        <p:spPr>
          <a:xfrm>
            <a:off x="1447800" y="254544"/>
            <a:ext cx="7619365" cy="77279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思源黑体 Regular" panose="020B0500000000000000" charset="-122"/>
              <a:ea typeface="思源黑体 Regular" panose="020B0500000000000000" charset="-122"/>
              <a:cs typeface="思源黑体 Regular" panose="020B0500000000000000" charset="-122"/>
            </a:endParaRPr>
          </a:p>
        </p:txBody>
      </p:sp>
      <p:sp>
        <p:nvSpPr>
          <p:cNvPr id="79" name="文本框 78"/>
          <p:cNvSpPr txBox="1"/>
          <p:nvPr/>
        </p:nvSpPr>
        <p:spPr>
          <a:xfrm>
            <a:off x="1524317" y="159655"/>
            <a:ext cx="7466330" cy="1010285"/>
          </a:xfrm>
          <a:prstGeom prst="rect">
            <a:avLst/>
          </a:prstGeom>
          <a:noFill/>
        </p:spPr>
        <p:txBody>
          <a:bodyPr wrap="square" rtlCol="0">
            <a:noAutofit/>
          </a:bodyPr>
          <a:lstStyle/>
          <a:p>
            <a:pPr>
              <a:lnSpc>
                <a:spcPct val="150000"/>
              </a:lnSpc>
            </a:pPr>
            <a:r>
              <a:rPr lang="zh-CN" altLang="en-US" sz="3200" b="1" dirty="0">
                <a:solidFill>
                  <a:srgbClr val="536B82"/>
                </a:solidFill>
                <a:latin typeface="微软雅黑" panose="020B0503020204020204" pitchFamily="34" charset="-122"/>
                <a:ea typeface="微软雅黑" panose="020B0503020204020204" pitchFamily="34" charset="-122"/>
                <a:cs typeface="思源黑体 Regular" panose="020B0500000000000000" charset="-122"/>
              </a:rPr>
              <a:t>二、缓冲池工作原理</a:t>
            </a:r>
            <a:endParaRPr lang="en-US" altLang="zh-CN" sz="2800" dirty="0">
              <a:solidFill>
                <a:srgbClr val="536B82"/>
              </a:solidFill>
              <a:latin typeface="微软雅黑" panose="020B0503020204020204" pitchFamily="34" charset="-122"/>
              <a:ea typeface="微软雅黑" panose="020B0503020204020204" pitchFamily="34" charset="-122"/>
              <a:cs typeface="思源黑体 Regular" panose="020B0500000000000000" charset="-122"/>
            </a:endParaRPr>
          </a:p>
        </p:txBody>
      </p:sp>
      <p:pic>
        <p:nvPicPr>
          <p:cNvPr id="21" name="图片 20" descr="search"/>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69450" y="379366"/>
            <a:ext cx="570865" cy="570865"/>
          </a:xfrm>
          <a:prstGeom prst="rect">
            <a:avLst/>
          </a:prstGeom>
        </p:spPr>
      </p:pic>
      <p:pic>
        <p:nvPicPr>
          <p:cNvPr id="36" name="图片 16" descr="paper plan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757119" flipV="1">
            <a:off x="146818" y="186802"/>
            <a:ext cx="872445" cy="872445"/>
          </a:xfrm>
          <a:prstGeom prst="rect">
            <a:avLst/>
          </a:prstGeom>
        </p:spPr>
      </p:pic>
      <p:pic>
        <p:nvPicPr>
          <p:cNvPr id="4" name="图片 3"/>
          <p:cNvPicPr>
            <a:picLocks noChangeAspect="1"/>
          </p:cNvPicPr>
          <p:nvPr/>
        </p:nvPicPr>
        <p:blipFill>
          <a:blip r:embed="rId5"/>
          <a:stretch>
            <a:fillRect/>
          </a:stretch>
        </p:blipFill>
        <p:spPr>
          <a:xfrm>
            <a:off x="1263428" y="2067362"/>
            <a:ext cx="9830509" cy="3821373"/>
          </a:xfrm>
          <a:prstGeom prst="rect">
            <a:avLst/>
          </a:prstGeom>
        </p:spPr>
      </p:pic>
    </p:spTree>
    <p:custDataLst>
      <p:tags r:id="rId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 name="ISLIDE.ICON" val="#180326;#159075;#405337;#407060;#155025;"/>
</p:tagLst>
</file>

<file path=ppt/tags/tag12.xml><?xml version="1.0" encoding="utf-8"?>
<p:tagLst xmlns:p="http://schemas.openxmlformats.org/presentationml/2006/main">
  <p:tag name="KSO_WM_BEAUTIFY_FLAG" val="#wm#"/>
  <p:tag name="KSO_WM_TEMPLATE_CATEGORY" val="custom"/>
  <p:tag name="KSO_WM_TEMPLATE_INDEX" val="20205176"/>
</p:tagLst>
</file>

<file path=ppt/tags/tag13.xml><?xml version="1.0" encoding="utf-8"?>
<p:tagLst xmlns:p="http://schemas.openxmlformats.org/presentationml/2006/main">
  <p:tag name="KSO_WM_BEAUTIFY_FLAG" val="#wm#"/>
  <p:tag name="KSO_WM_TEMPLATE_CATEGORY" val="custom"/>
  <p:tag name="KSO_WM_TEMPLATE_INDEX" val="20205176"/>
</p:tagLst>
</file>

<file path=ppt/tags/tag14.xml><?xml version="1.0" encoding="utf-8"?>
<p:tagLst xmlns:p="http://schemas.openxmlformats.org/presentationml/2006/main">
  <p:tag name="KSO_WM_BEAUTIFY_FLAG" val="#wm#"/>
  <p:tag name="KSO_WM_TEMPLATE_CATEGORY" val="custom"/>
  <p:tag name="KSO_WM_TEMPLATE_INDEX" val="20205176"/>
</p:tagLst>
</file>

<file path=ppt/tags/tag15.xml><?xml version="1.0" encoding="utf-8"?>
<p:tagLst xmlns:p="http://schemas.openxmlformats.org/presentationml/2006/main">
  <p:tag name="KSO_WM_BEAUTIFY_FLAG" val="#wm#"/>
  <p:tag name="KSO_WM_TEMPLATE_CATEGORY" val="custom"/>
  <p:tag name="KSO_WM_TEMPLATE_INDEX" val="20205176"/>
</p:tagLst>
</file>

<file path=ppt/tags/tag16.xml><?xml version="1.0" encoding="utf-8"?>
<p:tagLst xmlns:p="http://schemas.openxmlformats.org/presentationml/2006/main">
  <p:tag name="KSO_WM_BEAUTIFY_FLAG" val="#wm#"/>
  <p:tag name="KSO_WM_TEMPLATE_CATEGORY" val="custom"/>
  <p:tag name="KSO_WM_TEMPLATE_INDEX" val="20205176"/>
</p:tagLst>
</file>

<file path=ppt/tags/tag17.xml><?xml version="1.0" encoding="utf-8"?>
<p:tagLst xmlns:p="http://schemas.openxmlformats.org/presentationml/2006/main">
  <p:tag name="KSO_WM_BEAUTIFY_FLAG" val="#wm#"/>
  <p:tag name="KSO_WM_TEMPLATE_CATEGORY" val="custom"/>
  <p:tag name="KSO_WM_TEMPLATE_INDEX" val="20205176"/>
</p:tagLst>
</file>

<file path=ppt/tags/tag18.xml><?xml version="1.0" encoding="utf-8"?>
<p:tagLst xmlns:p="http://schemas.openxmlformats.org/presentationml/2006/main">
  <p:tag name="KSO_WM_BEAUTIFY_FLAG" val="#wm#"/>
  <p:tag name="KSO_WM_TEMPLATE_CATEGORY" val="custom"/>
  <p:tag name="KSO_WM_TEMPLATE_INDEX" val="20205176"/>
</p:tagLst>
</file>

<file path=ppt/tags/tag19.xml><?xml version="1.0" encoding="utf-8"?>
<p:tagLst xmlns:p="http://schemas.openxmlformats.org/presentationml/2006/main">
  <p:tag name="KSO_WM_BEAUTIFY_FLAG" val="#wm#"/>
  <p:tag name="KSO_WM_TEMPLATE_CATEGORY" val="custom"/>
  <p:tag name="KSO_WM_TEMPLATE_INDEX" val="20205176"/>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BEAUTIFY_FLAG" val="#wm#"/>
  <p:tag name="KSO_WM_TEMPLATE_CATEGORY" val="custom"/>
  <p:tag name="KSO_WM_TEMPLATE_INDEX" val="20205176"/>
</p:tagLst>
</file>

<file path=ppt/tags/tag21.xml><?xml version="1.0" encoding="utf-8"?>
<p:tagLst xmlns:p="http://schemas.openxmlformats.org/presentationml/2006/main">
  <p:tag name="KSO_WM_BEAUTIFY_FLAG" val="#wm#"/>
  <p:tag name="KSO_WM_TEMPLATE_CATEGORY" val="custom"/>
  <p:tag name="KSO_WM_TEMPLATE_INDEX" val="20205176"/>
</p:tagLst>
</file>

<file path=ppt/tags/tag22.xml><?xml version="1.0" encoding="utf-8"?>
<p:tagLst xmlns:p="http://schemas.openxmlformats.org/presentationml/2006/main">
  <p:tag name="KSO_WM_BEAUTIFY_FLAG" val="#wm#"/>
  <p:tag name="KSO_WM_TEMPLATE_CATEGORY" val="custom"/>
  <p:tag name="KSO_WM_TEMPLATE_INDEX" val="20205176"/>
</p:tagLst>
</file>

<file path=ppt/tags/tag23.xml><?xml version="1.0" encoding="utf-8"?>
<p:tagLst xmlns:p="http://schemas.openxmlformats.org/presentationml/2006/main">
  <p:tag name="KSO_WM_BEAUTIFY_FLAG" val=""/>
  <p:tag name="KSO_WM_UNIT_PLACING_PICTURE_USER_VIEWPORT" val="{&quot;height&quot;:5132.500787401575,&quot;width&quot;:13890}"/>
</p:tagLst>
</file>

<file path=ppt/tags/tag24.xml><?xml version="1.0" encoding="utf-8"?>
<p:tagLst xmlns:p="http://schemas.openxmlformats.org/presentationml/2006/main">
  <p:tag name="KSO_WM_BEAUTIFY_FLAG" val="#wm#"/>
  <p:tag name="KSO_WM_TEMPLATE_CATEGORY" val="custom"/>
  <p:tag name="KSO_WM_TEMPLATE_INDEX" val="20205176"/>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wm#"/>
  <p:tag name="KSO_WM_TEMPLATE_CATEGORY" val="custom"/>
  <p:tag name="KSO_WM_TEMPLATE_INDEX" val="20205176"/>
</p:tagLst>
</file>

<file path=ppt/tags/tag28.xml><?xml version="1.0" encoding="utf-8"?>
<p:tagLst xmlns:p="http://schemas.openxmlformats.org/presentationml/2006/main">
  <p:tag name="KSO_WM_BEAUTIFY_FLAG" val="#wm#"/>
  <p:tag name="KSO_WM_TEMPLATE_CATEGORY" val="custom"/>
  <p:tag name="KSO_WM_TEMPLATE_INDEX" val="20205176"/>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wm#"/>
  <p:tag name="KSO_WM_TEMPLATE_CATEGORY" val="custom"/>
  <p:tag name="KSO_WM_TEMPLATE_INDEX" val="20205176"/>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wm#"/>
  <p:tag name="KSO_WM_TEMPLATE_CATEGORY" val="custom"/>
  <p:tag name="KSO_WM_TEMPLATE_INDEX" val="20205176"/>
</p:tagLst>
</file>

<file path=ppt/tags/tag36.xml><?xml version="1.0" encoding="utf-8"?>
<p:tagLst xmlns:p="http://schemas.openxmlformats.org/presentationml/2006/main">
  <p:tag name="KSO_WM_BEAUTIFY_FLAG" val="#wm#"/>
  <p:tag name="KSO_WM_TEMPLATE_CATEGORY" val="custom"/>
  <p:tag name="KSO_WM_TEMPLATE_INDEX" val="20205176"/>
</p:tagLst>
</file>

<file path=ppt/tags/tag3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 name="ISLIDE.ICON" val="#180326;#159075;#405337;#407060;#155025;"/>
</p:tagLst>
</file>

<file path=ppt/tags/tag39.xml><?xml version="1.0" encoding="utf-8"?>
<p:tagLst xmlns:p="http://schemas.openxmlformats.org/presentationml/2006/main">
  <p:tag name="KSO_WPP_MARK_KEY" val="984cf3ef-823c-47f7-9a0d-29a36f47cc70"/>
  <p:tag name="COMMONDATA" val="eyJoZGlkIjoiN2YzNjBkOTgyNWQ1YTMxYzM3MzMwNWFiODNmOWIzYWMifQ=="/>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微软1">
      <a:dk1>
        <a:srgbClr val="536B82"/>
      </a:dk1>
      <a:lt1>
        <a:srgbClr val="F1F0EB"/>
      </a:lt1>
      <a:dk2>
        <a:srgbClr val="FFFFFF"/>
      </a:dk2>
      <a:lt2>
        <a:srgbClr val="F2F2F2"/>
      </a:lt2>
      <a:accent1>
        <a:srgbClr val="536B82"/>
      </a:accent1>
      <a:accent2>
        <a:srgbClr val="F1F0EB"/>
      </a:accent2>
      <a:accent3>
        <a:srgbClr val="FFFFFF"/>
      </a:accent3>
      <a:accent4>
        <a:srgbClr val="D9D9D9"/>
      </a:accent4>
      <a:accent5>
        <a:srgbClr val="F2F2F2"/>
      </a:accent5>
      <a:accent6>
        <a:srgbClr val="D8D8D8"/>
      </a:accent6>
      <a:hlink>
        <a:srgbClr val="B2B2B2"/>
      </a:hlink>
      <a:folHlink>
        <a:srgbClr val="002D89"/>
      </a:folHlink>
    </a:clrScheme>
    <a:fontScheme name="自定义 1">
      <a:majorFont>
        <a:latin typeface="思源黑体 Regular"/>
        <a:ea typeface="思源黑体 Regular"/>
        <a:cs typeface=""/>
      </a:majorFont>
      <a:minorFont>
        <a:latin typeface="思源黑体 Regular"/>
        <a:ea typeface="思源黑体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dirty="0">
            <a:solidFill>
              <a:srgbClr val="536B82"/>
            </a:solidFill>
            <a:latin typeface="+mn-ea"/>
            <a:sym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Regular"/>
        <a:ea typeface=""/>
        <a:cs typeface=""/>
        <a:font script="Jpan" typeface="ＭＳ Ｐゴシック"/>
        <a:font script="Hang" typeface="맑은 고딕"/>
        <a:font script="Hans" typeface="思源黑体 Regular"/>
        <a:font script="Hant" typeface="新細明體"/>
        <a:font script="Arab" typeface="思源黑体 Regular"/>
        <a:font script="Hebr" typeface="思源黑体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Regular"/>
        <a:ea typeface=""/>
        <a:cs typeface=""/>
        <a:font script="Jpan" typeface="ＭＳ Ｐゴシック"/>
        <a:font script="Hang" typeface="맑은 고딕"/>
        <a:font script="Hans" typeface="思源黑体 Regular"/>
        <a:font script="Hant" typeface="新細明體"/>
        <a:font script="Arab" typeface="思源黑体 Regular"/>
        <a:font script="Hebr" typeface="思源黑体 Regula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Regula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jE3OTE1MTU0NjgwIiwKCSJHcm91cElkIiA6ICIxMTMxNTQwMTIyIiwKCSJJbWFnZSIgOiAiaVZCT1J3MEtHZ29BQUFBTlNVaEVVZ0FBQWtjQUFBSGNDQVlBQUFEY0NnN3FBQUFBQ1hCSVdYTUFBQXNUQUFBTEV3RUFtcHdZQUFBZ0FFbEVRVlI0bk96ZGVWeFU5Zm9IOE05M1dEVkxvdHpOcmMxQ2dUbWdhWkpiYW1yYUZVMU5MYlBTeXNvRlRSYXorMHZOQlhmVHNseHZYY3VscTk2dWxwVkxtcHBwc2JpUWVySEVsTVFGRkpWMVpzN3ord05uN2lBREFnTEQ4bm0vWHJ5Y09kczhjenh6NXBubit6M2ZBeEF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lZYbksyUUVRRVZIVjRPdnIyOExGeFdVbGdQdEZwSHRzYk93dnpvNkp5QkVYWndkQVJFU1ZtNCtQajN1REJnM0NYRnhjMWlxbDdsTktWVk5LdlZ5dlhqMFBEdytQbjY1Y3VXSjJkb3hFOWxnNW9pcEYwN1EyQUQ0RTBFelg5ZURZMk5oZFRnNkpxRkx6OWZWdDRlcnEraWtBVFNtRm5qMTd3dDNkSFY5OTlSVjBYUWVBWTdxdXY4Z3FFcFVuVEk2b1N2RDE5YTN0NHVJeVRTazEzSDY2aUt6UmRYM0NvVU9IRXAwVkcxRmw1T1BqNCs3bTV2YTJ3V0NZRE1DMVhyMTZtRFJwRXRxMGFRTUFPSFRvRUNaUG5velRwMDhEZ0FWQVpFcEt5dFNFaElSTUo0Wk5CSURKRVZWK3JwcW12UUlnRWtCTmQzZDNQUHZzcy9EdzhNQ2FOV3VRbVprSkVibXVsSHBYS2ZWaFZGU1V5ZGtCRTFWME4xZUwrdlRwZy9Iang2TmF0V3E1bHN2S3lzS2lSWXV3YnQwNlZwR29YR0Z5UkpXV3I2L3ZZNjZ1cmg4QjBBRGdzY2NlUTNoNE9CbzFhZ1FBU0VwS1FtUmtKSDc4OFVjQWdJZ2NBekF5SmlabXQ3TmlKcXJJYmxVdHlnK3JTRlRlTURtaVNzZG9OTlpTU3IwUDRGVUFxRnUzTGtKQ1F0Q2xTeGVIeSsvZHV4ZHo1c3pCbVRObnJKTldpMGhZVEV6TVgyVVRNVkhGVjlocVVYNVlSYUx5aEZlclVXWGk2dS92LzRwUzZqOUtxWGJ1N3U0WU1tUUlacytlalljZWVpamZsUm8xYW9TK2ZmdkNZREFnTGk0T0ZvdkZWeW4xYXQyNmRkT1NrcEtpQWVobDl4YUlLaGI3SzlFQU5LaFhyeDVtenB5SndZTUh3ODNOcmREYmNYVjF4ZU9QUDQ3SEhuc01zYkd4U0UxTnJjVXIyc2haV0RtaVNzSGYzNytWd1dENENFQWdBTFJ1M1JyaDRlRm8zTGh4a2Jaejd0dzV6Snc1RTN2MzdnVUFpRWljVW1wa2RIVDBuaElQbXFpQ3U5MXFVWDVZUlNKblkzSkVGVnBBUU1DOXVxNVBWVXE5RGdDMWE5ZEdTRWdJdW5YcmRsdmIvZkhISHpGMzdseWNQWHNXQUVSRS9ta3dHTUtqb3FMT2xVRFlSQlZhY2ZzV0ZSWDdJcEd6c0ZtTktpb1hvOUg0c29oc1Zrbzk0ZWJtaHNHREIyUE9uRGw0K09HSGIzdmpqUnMzUnI5Ky9RQUF2LzMybTdKWUxINEFSdFNyVisvNnVYUG4yTlJHVlphdnIyOExkM2YzTFVxcDU1VlNodURnWU15ZlB4OU5tell0OGRlcVc3Y3UrdlRwZy9UMGRQejIyMjhHRVhtaVdyVnEvZXJVcVhNd0tTbUpmUUtwMUxCeVJCVk95NVl0QTF4ZFhUOVNTclVHZ01EQVFJU0hoNWZLeVJrQUVoTVRNWFBtVFB6MDAwL1dTVWQwWFI4Wkd4dTdyMVJla0tnY0txdHFVWDVZUmFLeXhPU0lLb3ptelp2ZlU3MTY5U2tBUmdKUXRXdlh4cGd4WTlDOWUvY3llZjFkdTNaaDd0eTUrT3V2dndCQUFIeWFsWlVWRVJjWGwxUW1BUkE1U1duMUxTb3E5a1dpc3NMa2lDb0NGMDNUaG9ySUhLV1V0NXViRy9yMzc0ODMzbmpES1NmbjVjdVhZL1hxMWNqT3pnYUFxMHFwaUtpb3FLVUFlRFVOVlNyT3JoYmxoMVVrS20xTWpxaGM4L1gxMVZ4ZFhUOEUwQVlBQWdJQ0VCNGVqbWJObWprMXJzVEVSTXlZTVFQNzkrKzNUanA4bzZudHA0TFdJNm9veWt1MUtEK3NJbEZwWW5KRTVaS1BqNCszdTd2N1pLWFVtd0JVclZxMU1IcjBhUFRzMmRQWm9lWHl3dzgvWU42OGVmWk5iYXV5czdNbkhqMTY5THlUUXlNcWx2SmFMY29QcTBoVUdwZ2NVWGxqOFBmM2Y4RmdNTXdGY0krcnF5djY5KytQTjk5OHM5ejhZcjFaVmxZV2xpNWRpaSsrK01MYTFKWXFJdUV4TVRITGtIT3lKcW9ReW51MUtEK3NJbEZKWTNKRTVZYS92NysvVXVvanBWUmJBREFhallpSWlNRDk5OS92N05BSzVjeVpNNWc1Y3laKy92bG5BSUNJeE40WVFQSm5KNGRHVktDS1ZpM0tENnRJVkZLWUhKSFR0V3paOG01WFY5ZjNBSXhTU3FsNzc3M1gxb1NtVk1VNlJFVUVPM2Z1eFB6NTgzSHUzRG1JaUFCWVliRlkzamw4K1BBRlo4ZEhkTE9LV2kzS0Q2dElWQklxMWpjUFZUWUdvOUU0UkNrMUQ4QzlycTZ1Nk5ldkg5NTY2eTFVcjE3ZDJiSGRsc3pNVEh6eXlTZFlzMllOVENZVEFGelJkVDBzTmpaMkJkalVSdVZBWmFrVzVZZFZKTG9kVEk3SUtUUk44eFdSajVSUzdRREF6ODhQRVJFUmVQREJCNTBkV29uNjg4OC9NV1BHREJ3OGVOQTZLZHBzTnI5eCtQRGhBODZNaTZxMnlsWXR5ZytyU0ZSY1RJNm9UUG43KzNzWkRJYi9FNUhSU2luRFBmZmNnMUdqUnFGWHIxNFZyZ210c0VRRTI3ZHZ4NElGQzVDVWxBUVJFYVhVTWhHWkZCTVRjOUhaOFZIVlVkbXJSZmxoRlltS3FuSitHMUY1WlBEMzl4K2tsSnF2bEtybDZ1cUt2bjM3NHEyMzNzSWRkOXpoN05qS1JFWkdCajc1NUJPc1hic1dKcE1KSW5KWlJFSmpZMk5YZ3ZkcW8xSldWYXBGK1dFVmlZcUN5UkdWdW9DQWdKWWk4aUdBSndEQTE5Y1hFUkVSZU9paGg1d2NtWE9jUG4wYTA2ZFB4NisvL21xZEZIVmpBRW1lcEtuRVZkVnFVWDVZUmFMQ1lISkVwY2JmMzk5TEtmVXVnTEZLS1lPM3R6ZEdqUnFGM3IxN1Y5b210TUlTRVd6YnRnMExGaXpBK2ZQbklTSTZnS1ZwYVdudi92ZS8vNzNrN1Bpb2NxanExYUw4c0lwRXQxSzF2NkdvdEJpTVJ1TkFBUE9WVW5WY1hGd1FIQnlNVWFOR29VYU5HczZPclZ6SnlNakFraVZMc0c3ZE9wak5ab2hJQ29BSk1URXgvd0NiMnFpWVdDMHFIRmFSS0Q5TWpxaEUrZnI2dG5CeGNWbXNsT29BQUMxYnRrUkVSQVFlZnZoaFo0ZFdyaVVrSkdENjlPbUlpb29DQUlqSUx6Y0drSXk2eGFyM0FtQ2xpV3hZTFNvYVZwR0k2TGJkZmZmZFErNjY2NjZuYnByczJxeFpzMGFhcGkwMUdvMFdUZE9rWThlTzh2bm5uMHRtWnFZNG9tbWFtTTFtaC9NcWlvU0VCUG55eXk4THRXeElTSWp0OGZqeDQyMlB0MnpaSW12V3JCRVJFVjNYWmV2V3JkSzllM2ZSTkUxdTdNc1BtemR2Zms5Ky94K2FwZ2tBMTlMOVg2Znk3dTY3NzM3ZXg4ZkgzZC9mZjZLbWFTWk4wNlJuejU2eWJOa3lzVmdzaFRwR3UzZnZYb1NqWHlReE1WRSsvZlRUQXBkSlRrNldEejc0b05BeFdIM3p6VGZ5MDA4LzVacG1OcHZsNnRXcmN2YnNXVGw2OUtqczNidFhmdnZ0TjBsTlRaV3NyQ3lIMnluS2VTWTJObGFDZzRORjB6VFJORTAzR28zVG16UnA0dW5zLzF0eURwNVVxU2hjNnRldi8xNThmUHd6QU54YXRteVpvSlJ5ZFhGeGNWVkszUVhBMVdBd29INzkrbmpoaFJmd3l5Ky9JRFUxRlNOSGppelNpN1JxMWFwUXkzbDVlV0hidG0yNXBnVUdCcUpCZ3dZT2wwOU1UTFR2QkkzT25Udm5XZWI2OWV0d2QzZUh1N3Q3cnVuV1prRjdtelp0UW1KaUlwNTk5dGxieGhvYkcydDdmT2pRSWR2ajc3NzdEbzgvL2pnQVFDbUY3dDI3bzNuejVoZ3laQWd5TXpNTkFONm9YcjM2U0UzVHJwbE1wZ3dBT0hMa1NOMWJ2aUJWS1UyYk5wMExJQVIyMWFMczdHeDgrdW1uZU9DQkI5Q3hZMGZic2lFaElmampqei95Yk9QU3BVdjQyOS8rbG1mNlYxOTk1ZkExNzdyckx2enpuLzlFcTFhdDhNZ2pqemhjcGthTkdqaDQ4Q0JNSmhNMFRjT2tTWk1jTHBlUmtXR3JtdXE2ams4KytRVHo1OCtIMld4R3IxNjlZTEZZNE9ibUJrOVBUOVNzV1JOMzNua25xbFdyaHFDZ0lLeGF0UXBObXpZdDBubkdZckdnZGV2V3FGZXZIZ0FnS1NrSkd6WnN3Sm8xYTdCdzRVS3NXN2RPS2FVaXZMMjkrM2g1ZWJHS1ZBVXhPYUpDdS92dXV3ZGV1M1p0WDNaMjlza2FOV3EwZFhOeld3YWdKNEJXQU5DaVJRdjA3OThmbjM3NktmcjE2d2ROMHpCczJERDA3TmtUalJzM0x2VHI2THFPSFR0MlFDbUZtalZyNXBrZkV4T0RoeDkrMk9FbzJtNXVidm1lek51MmJadnIrYzZkTzNNOTM3aHhJejcvL0hNc1c3WU0zdDdlZWRZL2N1UUkzbnJyTGR2ejY5ZXZvMGFOR3VqUW9VTys3Mlg1OHVWNDU1MTNjTzNhTlF3WU1BQUFrSnFhaWdFREJtRFZxbFg0NVpkZk1HN2N1RnpyTkduU0JQdjI3Y09wVTZjd2RPaFFwS2VuS3dCM3VibTVIVE9ielc4QWdORm96SXlKaWVHdjJpck8ycmNJUUcwQXRhMTlpODZlUFl0Tm16WmgxYXBWR0RkdUhKbzNiNDY2ZFhOeTZ2bno1OXZXdDFnc1dMcDBLZUxqNDNIdDJqWFVxMWNQVHozMUZJS0RnL084VmtCQVFKNGZEUUR3OHNzdjU1bVduWjJOcUtnb3VMaTRZT2JNbVZpL2ZqMDZkdXlJdlh2M09ud2Y5aitJdnYvK2UvajUrZUcrKys3RDRjT0hNV0xFQ0xSczJSSTFhOWJFcUZHanNITGxTdnoyMjI5NDc3MzNNR1BHRER6NjZLUEZPczhBd0pZdFcvRG5uMy9pcFpkZVFzT0dEZUhpNG9LeFk4ZGkzYnAxYU55NE1VNmZQdjJJd1dEWXIya2EreUlSa1VPZWp6enl5SkZxMWFvMTlQSHhDVGNhamZHYXBsazBUWk1ubjN4U1huNzVaVWxNVEpRWFgzeFJkdS9lYlN0VkwxeTRVRWFOR2lVaUlvR0JnZEtwVXlmcDFLbVRhSnBtZTl5bVRaczhwZkRMbHk5TFdGaVl2UHZ1dTVLZG5XMmJkL0xrU1huaWlTZmsxMTkvZFZnYUR3Z0lrUDc5K3p2OEN3Z0ljTGhPWm1hbVRKOCtYUVlOR2lTYXBzay8vdkVQbVRCaGdwdzRjU0xmRXZ6ZXZYdHpOWTlaTEJiNStlZWY4MTIrVTZkT3RzZGR1blFSRVpIMTY5ZExVRkNRUFBQTU0vTE1NODlJbXpadHBIdjM3dkxISDMrSWlNanAwNmVsWThlTzhwLy8vRWVlZXVvcFcxT2IwV2o4UU5PMFRJRE5hbFdacjY5dkMwM1RNbTQwQTBuSGpoMWx5NVl0c21IREJ1blJvNGNrSlNXSmlNaTJiZHNrT0RoWXpwNDltK3VZM0xkdm53d2NPRkFpSXlQRlpESko5KzdkSlRNelV5WlBuaXdqUm95UTZPam9YTXRybWlacGFXa2lJbkwyN0ZsYms3bkpaSktUSjAvYWxrdExTeE5OMDJ6cjNLeGR1M1o1cGdVR0JvcUlTRlpXbHZUdjMxK1NrcExrODg4L2w3Rmp4OHJSbzBkbDllclZJaUl5WmNvVStldXZ2Mjc3UEdNMm0yMnhyVnk1VW1iT25Ka3Ivc0RBUU1uTXpKVFpzMmRMWUdDZ3RhbnROMzkvLzhLVnRZbW9hdkR5OGdyMjgvTzdhalFhVDJtYVp0WTBUUUlDQWlRd01GRDY5Kzh2enozM1hLNi9jZVBHMlU0MENRa0p1VTZBMXBPbTJXd1dzOW1jYjNLVWtaRWhvMGVQbGhFalJzaTFhOWNrTlRWVmdvT0Q1YlBQUHN0emNyVzZlVnUzbXZmenp6OUxjSEN3VEpvMFNkTFQwMFhUTk1uS3lwSU5HelpJOSs3ZEpUUTBWRTZmUHAxckhaUEpKSys4OG9xY1AzOCsxd25WMFJmQmpCa3pIQ1pxL2ZyMWs5NjllOHZreVpOdHl3WUhCOXYybFlqSW5EbHpwRjI3ZHJhVGUyQmdvUDJKV2pjYWpVTXJlM0lrSWtwRVBFVGtMaEc1UjBScUZlSHZuaHZyZVloSXBibjQ1T2ErUlowN2Q1Yk9uVHVMcnVzeWZmcDA2ZGF0bXkzQnR2cjIyMitsUzVjdWN1alFJVm16Wm8wTUhEaFFubm5tR2RtN2Q2OXRtUTgrK01EMmVPL2V2ZEt2WHovcDM3Ky9IRDE2VkVSRVZxMWFKU2FUU2ZidTNTdGR1blNSWGJ0MmlZaElmSHk4OU83ZFc2Wk9uU3FYTDE4V2s4a2txMWF0RXBHaUowYzdkKzZVb0tBZ0dUUm9rRHoxMUZOeS92eDVlZTY1NTZSMTY5WjV6akczYzU2eFQ0NzY5ZXNudi8zMm0yM2VoUXNYUk5NMDIrZjdwcjVJWmszVHByRXZVdVZYYVUrcVZMTHExNitmWURBWW9xMVhvVDM2NktPSWlJaEFXRmdZMXE5Zm4rOTYxYXBWSzNLcDI4clQweFB6NXMzRC8vM2YvMkg0OE9Hb1VhTUdqRVlqWG5qaGhYelhNWmxNRHZ0TldPZFpuVHAxQ3JObno4YnZ2LytPdDk5K0cxMjdkclhOYzNGeFFkKytmZEd6WjArc1dMRUNnd2NQUnI5Ky9UQm16QmdZREFZc1c3WU1MNzc0SW1yWHJuM0w5eEFlSHU1dytoZGZmSUcxYTlkYUx5R0dydXRJVGs1Ry9mcjFBUUNYTDEvR2xpMWJzSGJ0V2pSczJCQUEwS3RYTDRTR2h1S3p6ejVEVEV5TVVrcDlDZ0NhcHZrVjRxcTJpc29OUUMwQURXLzhtN2RkSjMvWkFDNENPQXZnd28zbkZacWpLOUdTazVOeDZOQWhmUGJaWjJqYnRpMmVlT0lKdlBIR0czbldYYng0TVpvMmJZcGR1M2JocFpkZVFtUmtKR2JNbUpGcm1lKysrODcyV05kMXZQSEdHM2pnZ1FjQUFJTUdEY0lISDN5QTdkdTNJekl5RXBxbUFRQWVlT0FCL090Zi84THExYXN4ZVBCZ3ZQcnFxeGcyYkZpdTdWby9YeGFMQlJrWkdiaytiL1l4UFA3NDQvam1tMjh3Wjg0Y1BQYllZNmhkdXpiV3JGbUQzcjE3WTgyYU5mbnVsK0tlWnpJek01R2FtZ3FEd1dDYmR1N2NPUURBaVJNblVMdDJiZmo1K1dITm1qWFdLOXBjZEYyZjZPM3RIY3krU0pVYmt5TXEwTU1QUDN4bjllclZJNVJTb1FCYzNOM2RNWDc4ZURScjFneFRwa3hCY25JeUJnMGE1SERkTld2VzRPalJvL2p3d3cveDhjY2ZGK3YxWFZ4YzhPNjc3eUk0T0JpblRwM0N1KysrVytEeUN4Y3VSTHQyN1J6TzI3ZHZuKzF4elpvMW9Xa2E1c3laazZ2dlVzZU9IVzBEVkhwNmV1TE5OOTlFcjE2OUVCVVZCWVBCZ0FNSERtRGx5cFg0NVpkZjhQZS8vejFQSHdyN1R0N1dQazBkTzNiTWxVZ2xKQ1JnMDZaTjBEUU40OGFOUTNaMk5zNmVQWXRtelpyQnpjME5BTEJzMlRKMDZ0UUpxYW1wYU5pd0lVNmNPQUZQVDArMGI5OGVUenp4Qk5xMGFRTXZMeTljdW5RSkFBNW9tcmJZWkRKTlBuTGt5T1ZiNzlVS3hRTTVpZEgrMjloR1d3Q3BxTURKVVg3akZ0V3BVd2VMRnkrR2g0Y0g0dUxpNE92cmk4YU5HMlByMXEzWXZuMDdHalpzaU9iTm0rUDQ4ZVB3OHZLQ3U3czdSbzhlRFFDWU9uVnFubjUzOXRxMmJZdGV2WG9CQUg3Ly9YZUVoSVNnZWZQbStPS0xMK0RsNVpWcldYZDNkN3o4OHN2bzJiTW5JaU1qOGYzMzMrUEREeiswemJkZU9ERjM3bHg4OGNVWGVTNmtzUEx3OE1DMmJkdGdOcHZSczJkUHhNVEVJREl5c3RUT001NmVuaGcxYWhUbXpwMkxwVXVYQWdCKysrMDMxS3haRXdjT0hNQVRUenhoaTh2Nkkrckd1RWpzaTFUSk1UbWkvQ2lqMGRnUHdFS2xWSDNyTDZ2R2pSdGo0OGFONk5XckY2Wk1tWUxodzRmbldiRkpreWEyWDRONzl1eko5WXZPL2hkajkrN2RieGxFZW5vNlFrSkNjUC85OTZORGh3NTQ5ZFZYOGRGSEgrSCsrKyszTFJNZkgyODc0ZC9zd29VTERpczhXN2R1eGZEaHc5R3FWU3ZjZWVlZHVlWjE2ZExGOXZqYXRXdll0MjhmK3ZidGkvLys5NzlZc21TSmRTd1VUSmt5SlZlY1R6enhoTU12RzRQQmtLdTYxclZyVjlzVmRSMDZkTUMrZmZ0dzl1eFpQUG5ra3dDQXc0Y1BZOXUyYlZpOGVERkNRME14Y09CQXhNZkg0N25ubmdPUWMxV2J3V0RBeG8wYjBiNTllN2k0dUxoWUxKWXhibTV1Z3pWTkd4Y2RIZjA1QUNsd3gxWWM3c2lwR04yT29sYWN5cFdDeGkwYVBYbzBCZzhlak1tVEoyUFNwRWt3bTgzbzNiczN2di8rZXlRbkorUFlzV05vM3J3NWxpeFpndWVmZng1MTZ0U3hiVGN6TXpQZkt1dk5talJwZ29rVEp5SWtKQVE5ZXZTd1RjL096czdUU1h2Mzd0MDRjdVJJbmxId2YvcnBKeHcrZkJnZUhoNTQvZlhYOGNZYmI4RFgxemZYTXFtcHFaZzJiUnFhTm0yS3dZTUhsOGw1cGtlUEhwZzFheFpTVWxMZzdlMk5YYnQyNFpWWFhzRVhYM3lCa0pBUXVMaTQySlpsRlltb0N2UDE5WDNZYURSK2IrM29PV1RJRURsNjlLajgvUFBQa3BpWWFCdXo1T09QUDViQmd3Zkw5OTkvTHlJNW5aTEhqQm1UYSt5ZmZ2MzYyVHBQRjdYUDBkbXpaMlhRb0VFeWJ0dzRXNmZzT1hQbVNLZE9uZVRZc1dONStpMklpR3phdE1uV1VkTytYMEYrckgyTUNqUC9oeDkra0lNSER6cmNabjU5amtSRU9uVG9rS3VmUkt0V3JXenpFaE1UNWZYWFg1ZWhRNGRLYW1xcWlPUjBsTjIrZmJ1SWlGeTZkRW42OSs4dkF3Y09GSlBKWkZ2UHVzODBUWlBqeDQvTFN5KzlaTzBUSVVhamNhL1JhUFJ6OW5GVUVpU243MUMvQXY4VGIrMVpFYm5kQkt2TTNkeTM2T21ubjViOSsvZmIzbFJXVnBhTUhUdFdSSEtQVVRSeTVFajUvdnZ2NWNTSkUvTGlpeTlLVmxhV2RPL2VQYzk0UDQ3Ni90Z3JxUCtlbGZXeld0QjhFWkVUSjA1STc5Njk1Y3laTTlLdVhUdUppNHVUNE9CZzJ6aEo5dWVHc2pqUDNIeHU2TkdqaHh3L2ZseE9uRGdoSFRwMGtMUzBOQmsxYXBSczNydzUzL2ZHdmtpVkd5dEhaT1BqNDFQRHpjMHQzR0F3aEFGd3JWbXpKa2FPSElsbm4zMFdTaW1rcEtUZzBLRkRXTGR1SFJvMWFvU0RCdzlpeVpJbGVQMzExNUdXbG9iZHUzZWpTWk1tdG5GL3JKY0hHNDFHQU1DQ0JRdnl2S2JCWU1DY09YUHlUUC85OTk4eGZ2eDQ5T3JWQytQR2piUDFDUmcvZmp5eXM3TVJHaHFLalJzM3d0WDFmNGR3U2tvS0ZpMWFsS3VpQXlEUHIrTUJBd1pneUpBaFJkNC85bVBGRkpYRlluRTR2V2JObXZqenp6OVJvMFlOMndqRzFuR1BBT0RxMWFzd204MllOV3RXcnZmcTUvZS8zT2VCQng3QWloVXJzR1hMRml4YXRBakp5Y250QUVUNSsvdC9BR0JLYkd6c2xXSUhUb1ZtTkJxZkJHQ09pWW5aQjhCOE85c3F6Q2pYN3U3dWlJeU16TE51aHc0ZDhOTlBQNkZUcDA0d204MzQ2YWVmMExwMTYxd1ZFQ0NuY21SdE5pdE5SNDRjUVZoWUdLWk9uV3JyUC9mb280OWkxYXBWQ0FrSnlWTTlldkRCQjh2c1BQUFJSeDloMTY1ZFVFcWhZY09HR0RWcUZGNTQ0UVZVcjE0ZHc0WU5RMFJFQklLQ2d2STBJd0tzSWxWMlRJNElBSlNtYWNFaXNsQXAxZEJnTUtCWHIxNFlPM2FzYlp5aCtQaDR2UFhXVzJqVnFoVUNBZ0t3WmNzVzlPL2ZIM2ZjY1FlNmRPbUM5OTkvSC9mZWV5K2VlKzQ1V0N3V3VMaTRZUFBtelhqeXlTZHRpWTJqdmtCS0tZZlQ3Ny8vZnN5Wk13ZUJnWUY1NW9XSGgrUHMyYk81a29XclY2OWkvUGp4YU5XcUZlYlBuNC9rNUdRRUJRVUJ5SDhRdTdMaXFGa055R21TbURCaEFwbzNiNDYwdERTODk5NTdtRHAxcW0xL2JkMjZGUXNYTHNTMGFkTnNuV0t0Rml4WWdKU1VGQmdNQmhnTUJpaWwwTHQzYjNUcTFBbUxGeS9HeG8wYlhRQ0VpTWdRZjMvL2tOalkyRFdvQkUxdHR6dHdaeW5yb1pRYWJ6UWFVd0NzQTdEeDJyVnJlMDZlUEpsVjJBMFU5WjVvanNZZGV1cXBweEFZR0FoWFYxZXNYcjBhNzd6elRxNm1NS3YrL2ZzakxDd3MzMWhtelpwVjJMQUw1T1hsaGFsVHB5SWdJQ0RYOUpvMWEyTDU4dVc1T2tPWDlYbW1iOSsrYU5ldUhSNTg4RUVzWExnUVpyTVpMNzc0SWdCQTB6UzBhZE1HNDhhTnc2SkZpM0RISFhma1daOTlrU3F2U25ONUt4V1BuNS9mUXk0dUxvc0FkQU9BNXMyYkl6dzhIQzFidHN5MW5JalkraERvdW82VksxZkMxZFVWR3pac2dLWnBHRGx5Skk0ZE80WU5HellnTGk0T0R6NzRJQURndGRkZXkzTlNCSElHbER0NDhHQ2VYN05BM3NFYUM3Sng0MGFrcEtRZ05EUVVRVUZCQ0FzTHc1a3paN0I4K1hKRVJVVWhPVGtaZDl4eEJ3d0dBMFFFdXE3RGJEWmowNlpOdVBmZWV4RVFFRkRnVldjWExsekEvdjM3YzMwSkJRUUVZUHYyN1JnOGVQQXQ0OXU2ZFNzNmQrNk1uVHQzd213MjQrclZxK2pUcHcrKy92cHJoSWFHNHVyVnExaTJiQm5NWmpOZWVlVVYxSzlmSCsrLy96NFdMVnFFMk5oWXpKZ3hJMWYvS3F1aFE0Y2lMaTRPYmRxMHlkWHgxU28rUGg3VHAwL0g0Y09IclpQMktLWGVqSXFLT25MTG9Nc1J5V2tPYXcvZ1g0N20zMnJnemh2NkE5aXRsTHBZU21FQ0FJeEc0eHlsMVBpYkpsOFZrWCtKeUlZTEZ5N3MrdXV2djlMelcvOTI3b25XbzBjUGJOMjZOVmRmRzZzclY2NmdaczJhVUVwaCtmTGxlT21sbDRyMHZzTEN3dkRVVTA4NS9GdzY2bk1FNVB3QW1ESmxDZ0lDQW13algxc3RYNzRjdzRjUHgvWHIxK0hwNlluRXhFUU1HVElFZS9mdUxiUHpqSFdFN0tpb0tHUmtaR0RhdEdrNGR1eFludU1vTXpNVEkwZU9SR3BxS2xhdlh1MXc0RmtyM3FPTnFCTHc4ZkdwWVRRYXAxcjdNM1RzMkZIV3JsMHJ1cTduMzhIZ0ppZFBucFJyMTY3bG1aNlptV2tiY0M2LzdhMWF0YXBJcjFXUXRMUTAyYk5uVDc3emRWMFhpOFVpSnBOSlRDWlRycjRYNDhhTnk5V1g1MmJoNGVGNTVqL3p6RE5GaXM4NkFHUnFhcXIwNmROSFpzeVlJWjk5OXBtTUdESEMxczlJUkNRbEpVWGVlZWNkU1V0TGt5dFhydVFhL1BKbTJkblorZDYzemtyWGRmbjN2Lzh0WGJwMHNmV0xNQnFOYzVvMWE1WjMyUEZ5U3ZMcGMxVEVnVHZMcE0rUjBXaWNZKzMzbGMvZmRVM1RWdnY3Ky9kNStPR0hiVmNCM0twdlVXRVU5YjVvWmFXZ1BuK3paczJTMXExYlMxQlFrQ3hkdWpUZjVVcmpQR094V0d5ZjQ5VFVWSmsyYlpwY3VYTEY0VGJTMDlObDU4NmQrY1ozTS9aRnFoeFlPYXFDTkUzckRtQXBnUHNNQmdONjl1eUpjZVBHT2J4VkI1VWVYZGR6TlNtVWx1dlhyK09ERHo3QXBrMmJvT3M2Uk9TOFV1b05FZmxTS1NVQWRCRVJBS0tVMHEzUGJ6eVdHL04wdStlNlVzcmg5QnZic0c1VEwrcjI3UjRMQUtsVnE1WkxVRkRRWFpNbVRXcGhmVDhIRGh4QVpHUWtmSHg4TUhIaVJBUUZCV0gvL3YzWXNtVUxsaTFiQmw5Zlg3ejU1cHRvMUtnUkFHRFdyRm43ZHUvZW5aU1VsSlJoSDcrdTY2S1VjaGovamNkNTRyK3hyblU1L2NZMkJJQU9vS3RTcXJCbHowd1IyU0lpNncwR3cyZ0FRVUJPVTJCaHEwVlVmbG1yU0haak0wVkZSMGZuN1NOQTVSYjdIRlZCTjc0VWF3REF4SWtUSGQ1SGlVcGZXU1JHUU03TlB5ZE9uSWpXclZzakxDd01TcWs2QVA1cERRT0F5ODJYWGRzL3oyOWVRZXNVZGh1M1dzN2FGQWtVYitET2tKQVFKQ2NudDh2S3lzcnpHamZ2LytLODUrTCtINHFJUVNubERhQ3VpTlN3YnRmTHk2dk1qZ3NxUFVvcDNIMzMzZmFUbU8xV01FeU9xcVpYUldTK1Vxck85T25UY2ZyMGFkc0kxSlhkbFN0WEhGNTVVcG1scDZmanM4OCt3OHFWS3dFQUlwS2lsSXFJaVlsWmVtTVJkZVBQRUJBUW9GSlRVdzFtczFuZGM4ODlCcFBKcExLeXNnd1dpMFhWcUZIRFlMRllsTWxrTXVpNnJqdzlQUTI2cmlzUER3K0RydXZLWXJFWWRGMVhibTV1QmhGUkZvdkZJQ0xLMWRYVklDSksxM1dEbTV1YncrbXVycTVLMS9VOHp4OTY2S0c3dTNYclpnUXd0VGdEZHdKQTY5YXQ1LzMxMTEvSFVsSlNyZ05RU2lrREFDVWlCaEZSQm9QQklEbTNLVEVBeVBYY1lERFlwdHMvdC81NzAzSTlsVktPUnlETmtRRmdONEJqRm90bHkrSERoM2NDUUpNbVRaWjVlM3ZQQURCcTFhcFZMai84OEFNbVQ1Nk1GaTFhRkxDcHNsRVZQeSszS3o0K0h1Kzk5eDZPSHo4T0FCWUFLNUtTa2tLY0hCWVZFWnZWcXFobXpaclY5UEx5aWdRd0hJQ0x0N2MzSmt5WWdLNWR1K2I1ZFZ4ZTZMcU9qei8rR0srLy9ucXhmMTBYMUJFOE9Ua1ozYnAxeTlPQnRLSVNFZXpldlJ1elo4OUdVbElTQUZoRTVQT01qSXh4eDQ4ZlQzWjJmSVVoRGpwa094cTQwNTUxNEU2N2pzSk82NUF0SW1sS3FaMjZybTh3bVV3YjR1TGlyaGV3Zmx1bDFFb0F6UTBHQTE1ODhVV01HREVDSHF1V3p6WUFBQ0FBU1VSQlZCNGVwUmwyZ1FyNnZKUW1zOWxzdXhvMUt5c0xPM2Z1ZEhqRlhYNysrdXN2Yk4rK0hVT0hEaTJ0RVBQSXpzN0dQLy81VDN6ODhjZlc1dXNFQUNOaVltSzJsMWtRVkdKWU9hcWkvdmpqajFRQXIvdjUrWDNpNHVLeUpDVWw1YkdJaUFqODYxLy9RbGhZbU1NcnBNcUM5U3FTZXZYcUFRQ1NrcEt3WWNNR05HN2NHTHF1WThXS0ZYanR0ZGR5clhQKy9IazgvL3p6QUlDMHREUzR1TGpBMC9OLy9SL3p1MVhCN1ZxN2RpMisrT0lMSkNVbG9YSGp4cGd3WVFKYXQyNWRLcTlWVkdmT25NSHMyYk50dDB3UmtVTWk4a1pzYk94UFRnN3R0dW02am0rLy9kYmhWVklBSEY2MVZNYXVBdGd1SWw5ZXZIanhxN05uejJZVVpxV1ltSmo5VFpvME1YcDdlOC9RZGIzVXFraTMrM2tKREF5MGpmQitzOFRFUlB6NjY2KzI1OFVaZWlFN094dURCdy9HdUhIajhQampqK1B5NWN0NDc3MzNpcFFjM1hYWFhmam5QLytKVnExYTRaRkhIaW4wZXNYbHFGcDAvdno1a0lLdVRpU2k4azlwbWpiQ2FEU2UxelJOV3JWcUpRc1hMblI0aFVocHN4KzU5dlRwMDlLNWMyZmIxV1ZaV1ZtaWFWcUJWN2tOR1RMRTRaVSs5aU5LM3p4U3NOV2xTNWR1T2FLMnZROC8vRkNPSFRzbUtTa3BzbVRKRW1uZnZ2MHRyeUFyYmVucDZmTEpKNTlJNjlhdHJhTmxwd1FFQkl4QkJhMFNpNE9yMVlveXF2a05aWFcxV2o5L2YvOCtQajQrdDMyckVxUFIyRmJUdEdPYXBrbGdZS0FzV3JTb1ZJNnQ0bnhlQ2hvNSsxYWphbS9Zc0VINjl1MHJ5Y25KQlM0WEZ4Y25Uejc1cEJ3OGVGQVNFaExraVNlZUtIQjVUZE9rVFpzMmhmb3J5bWY4VnJLeXNtVDU4dVVTR0Joby9ieWRNaHFOWFc3OVAwemxIU3RIQkFBU0hSMjl6Ti9mLzB1bDFDeUx4Zkx5cDU5KzZySmx5eFpNbURBQlhicDBjVXBUMjQ0ZE85Q3RXemRiU2Q5c050c0dQSFRrenovL1JHSmlvc09CSXgwSkNBakkxYzlLSkdlTXhBNGRPdGltNmJvT2IyOXZod05KMnQvNWZOaXdZVmkyYkJsU1VsSnNWYSt5SkNMWXMyY1BJaU1qYlUxb0FOWVlESWFRcUtpb1MyVWVVQlVVRXhPem9RUzNWZXBWcEtKK1hxeE1KaE1HREJpUTd6eEhzckt5TUcvZVBCdzVjZ1FKQ1FuWXZIa3o0dUxpTUh6NGNEejAwRU41bG4vMDBVZng4Y2NmbzFHalJvaUxpeXRVdjZjZE8zYWdldlhxU0V4TXhMMzMzZ3NQRHcrWXpXYWNQbjNhVmdtMzNnT3hKTEJhVkxreE9TS2JHN2VaZUZYVHRFOUU1S1BrNU9UVzRlSGhhTldxRlVKRFE5R3NXYk15amVmcnI3L0cxS2xUYmMvVDB0S2c2M3ErTjVQOThzc3ZZVEtaMEsxYk45dnlrWkdSQmQ3MlkrdldyYmJPdmRZK1I3dDM3N2JOUDNIaUJFSkRRMjhaNjRFREIxQzNidDFjTi9Zc0syZlBuc1hzMmJPeGQrOWVBSUNJSE5aMS9jMURodzd0TGZOZ3lraGhiNWhha1NVa0pHUW1KQ1NFR0kzRzlVcXBsUWtKQ2MxZmV1bWxFdXVMVkp6UEN3QzR1Ym5sR3ZIZG5xT0JJdTJIWGxpeFlnV0Nnb0l3YU5BZ2JObXlCV1BHak1rMTlFSktTZ3FlZXVxcFBOc1FFYlJxMVNyWE5GM1hzV0hEQmpScDBnU2pSbzJDdTdzNzl1M2JoL2ZlZXcrVEprMUNodzRka0pDUWdISGp4cUYxNjlaNDY2MjNVS05HamRzZU5aMTlpNGlxTm1VMEdsL1hOTzJDdGFsdDBhSkZjdjM2OVJJclNUdGliVmJMeU1pUUxsMjZ5UEhqeDIzekRoMDZKSnFteVk4Ly9waG52WlNVRk9uWXNhT2NPWFBHTnUzcHA1K1dVNmRPaVlqalpnSk4weVF0TGMyMnZLTm10ZVBIajk5eTBNZGZmLzFWdW5idGFydnhaVmxKVDArWHBVdVg1bXBDMHpRdEJCVzBDYzBSY2RDc1ZveUJPeXZraldmdE5XblN4RlBUdFBrM0JoV1V2bjM3eXBFalI0cDk3QlRuODJJVkVCQWd6enp6ak1PL2dJQUEyM0ovL1BHSGpCdzVVcnAxNjJhN2Flek4yOHpJeUpERml4ZEx1M2J0Wk42OGViYWJ6ZHFMakl5VTJiTm41NW4rK09PUFMySmlvb2prREFnNWQrNWM2ZEdqaDBSRlJlVmFMaXNyUzFhc1dDRTlldlNRVFpzMkZXVTM1ZkhmLy81WEJnOGViRC9BNHlmMTY5ZlBmOWhzSXFxY1dyWnNlYmZSYUZ4dVBTbDM2OVpOdG0vZlhtS2pXOS9NdnMvUlYxOTlKU05HakxETlc3Tm1qWFRxMU1uaGlUSXlNbEltVDU0c1I0OGVGWkdjcEtaZnYvOTlwNVpXY25UaHdnWHAwS0dEL1BMTEwwVjlxOFdtNjdyOCtPT1AwcXRYTDJ0U1pERWFqWi83K3ZybWZ4K1VDa3BFN2hHUjNyZTV5M3FMeUQzT2ZpOGxvYVQ2SWhYbjgySzFkKy9lZkxkclB5ODVPVm1XTFZ1VzZ6TW1rcFBjM3B3RUpTUWt5SVlORy9Kc1Q5ZDE2ZFdybCt6WnMwZCsrT0dIWE84MU1EQlFMbDY4S0NkUG5wVGV2WHZMaEFrVDVQTGx5L25HZHU3Y09SazdkcXlNSERteXlPY3Y5aTJxZXRpc1JnVTZjdVRJWlFERGpVYmp4d0NXWExwMEtUQTBOQlN0VzdkR2FHZ29talp0V21xdjNhTkhEOHlhTlFzcEtTbnc5dmJHcmwyNzhNb3JyK0NMTDc1QVNFaUlyUy9TNGNPSHNXM2JOaXhldkJpaG9hRVlPSEFnNHVQajhkeHp6eFhxTmF5a2dENUgrWW1OalVXelpzMkszRytqdUJJVEV6Rm56aHo4K09PUDFrbEhBYndaRXhQell3R3JWV1RaQUc3M0V2eUxON1pUNFpWRVg2VGlmRjdpNCtNeGV2Um9oL1B5YStiZXVuVXJoZzhmN25Eb2hTNWQvcGRYV0lkZTZOdTNiNTV0N04yN0YxbFpXV2pUcGcxV3JGaUJsU3RYWXRHaVJhaGV2VHAwWFllbnB5ZnV2dnR1VEp3NEVTRWhJYmsrejQ3dSs3Wjc5MjRjT1hLa1NIMG8yYmVJaUc1Ritmdjd2NkZwMmtWclU5dml4WXZ6L0RLOEhmYVZJeEdSSGoxNnlQSGp4K1hFaVJQU29VTUhTVXRMazFHalJzbm16WnR0eSt6YnQwKzJiOTh1SWpuVm4vNzkrOHZBZ1FOek5hMDQraVU4ZE9qUVhMOUVIVldPVHA4K0xhR2hvZm5HbTVxYUtna0pDYmZ4amdzbkl5TkRsaTFiWnQrRWR0bG9OSTVIemdqWGxaYUl1SXRJUXhGcEl6a1ZvR2VMOE5mN3hub05SZVMycnlBcmI0cGJSU3J1NThWcTA2Wk5zbnYzYmhISiszbDFwQmhYRjRwSVRyV21iOSsrc25yMWF0dTBsU3RYeXB3NWN5UTVPYm5BSzArdDJ5Mm9rblFyckJaVmJhd2NVVkZJYkd6c1J6NCtQbXM5UER6bW1NM21GMWV1WEduWXZIa3pRa05EMGFsVHB4SzdxdTJqano3Q3JsMjdvSlJDdzRZTk1XclVLTHp3d2d1b1hyMDZoZzBiaG9pSUNBUUZCY0hMeXd1UFAvNjRiYjJyVjYvQ2JEWmoxcXhadGtIa0FNRFB6eS9QYTN6NjZhZTNqS05SbzBhSWpJek1kLzd2di8rT28wZVA0b1VYWGlqaU95d2NFY0ZQUC8yRXlNaElKQ1ltUW5MdStiWGVaREtOUFhyMDZQbFNlZEh5eFlTY3lzOVZBRzRvV2pLbzMxZy82OGEvbFVweHEwakYvYndBUUVwS0NoWXRXb1FwVTZia21uNXpCL2tCQXdaZ3lKQWh4WGxiQUhLTys2bFRwNkphdFdxNUtsb3Z2ZlFTUkFSLy92a25QRDA5UzIxd1NsYUxpS2pZL1B6OFdtdWE5cXYxcnVOdnZQR0dyVU5uY1ZsL2laNDdkMDVpWTJNbExTMU5waytmTGkrODhFS3VYN1ovLy92ZjVhV1hYc3JWUWZ5YmI3NlJwNTU2eW1ISDZJeU1ERWxPVHBiQXdNQjgreHNVZFp3akVaSGx5NWZuNnF0UmtoSVRFMlhjdUhHMnU3b2JqY2FqL3Y3K0haMzkvMDdsVDNHcVNFWDl2S1NtcHNxd1ljTWtMQ3hNK3ZYckoxOTk5Wld0Z2xPUW9sYU8wdFBUSlR3OFhIcjI3Q25uenAwVGtaeStSOG5KeVdJeW1TUXpNMU1XTGx3by9mdjN2K1hyRnJWeXhHb1JXVldhcTFySWFReWFwcjBCNEQwQTk3aTZ1bUxZc0dGNDhjVVhjOTMvcXJDc0kyUkhSVVVoSXlNRDA2Wk53N0ZqeDdCczJiSmNmWDh5TXpNeGN1UklwS2FtWXZYcTFWaXdZQUZpWTJNeFk4WU1oNk43RHgwNkZIRnhjV2pUcGcwKy9QQkRoNjlkWG00ZmtwbVppVFZyMXVDVFR6NnhqaHVUQ21CNmRIVDBIT1JVUTRqeWFOS2tpYWYxSG0wQVhKbzBhWkp2RlduNjlPbEYrcnpFeGNVaE5EUVVRVUZCQ0FzTHc1a3paN0I4K1hKRVJVVWhPVGtaZDl4eEJ3d0dBMFFFdXE3RGJEWmowNlpOdVBmZWV4RVFFT0N3VDVMVmhRc1hzSC8vZnJpN3UrUDgrZk1ZTVdJRWF0U29nWG56NXFGdTNib0FjaXBKN2R1M1IzcDZUdUhHMjlzYmt5ZFB0bFhCSEEwaDRLalBFUUIwN2RvMVQrVUx5UCtlYUt3V0VWR3hOVy9lL0I2ajBmZ1BvOUZvMFRSTnVuZnZMai84OEVPUnJ3cXhXQ3kycThOU1UxTmwyclJwY3VYS0ZZZkxwcWVueTg2ZE8wVkU1TXFWSzVLZG5aM3Zkck96czIvNVMvcjY5ZXN5YmRxMElzVmJrblJkbDMzNzlza3p6enhqdXdwTjA3UjFQajQrZFozOS8wc1ZSMkdxU0VYOXZLU2xwY21lUFhzS1BIWXRGb3VZVENZeG1VeTUrZ0lWZGVpRmJkdTJPWXd0S3l0THJsNjlLcW1wcVNWNnRTeXJSZVFJSzBkVW9qUk5hd1BnSXdCR0lPY1gzWVFKRTlDNGNXUG5CbGJPblR0M0R2UG16Y1BPblRzQkFDTHltMUpxVkhSMDlFNG5oMFlWVUZHcVNGVVpxMFdVSHlaSFZCb01ScVB4TFFEL3A1VHlkblYxeGNzdnY0eWhRNGVpV3JWcXpvNnRYTW5LeXJJMW9XVm5ad1BBVlJHWkVSTVRNeHM1SjJ1aVlqTWFqVzJWVWlzQk5EY1lEQ1UydW5aRngxR3U2VlpLcDZzL1ZYV1NsSlIwNEs2NzdscnA1dVpXVDlmMWx0SFIwZXJycjc5R3c0WU4wYmh4WTZmY3E2MDhFUkVjT0hBQVk4ZU94Ylp0MjJBMm0wVXA5UytsVksvbzZPaHZBWWl6WTZTS0x5a3A2YXlIaDhlS2F0V3ExUkNSVnJHeHNZWWRPM2JBeDhlbndINUFsVmw4ZkR4Q1FrS3dkZXRXaUlnRndQTHo1ODgvRXg4ZmY4TFpzVkg1VWJXL29haE0rUHY3UDY2VStsQXA1UThBN2RxMXc5dHZ2NDFHalJvNU96U25TRXBLd3J4NTg3Qmp4dzdycE9NaU1vcS9XcWswVmZVcUVxdEZWQlJNanFpc0dEUk5HeTBpZjFkSzNlM201bVpyYXZQMDlIUjJiR1VpS3lzTGE5ZXV4Y2NmZjJ4clF0TjFQVEkyTmpZU2JFS2pNbEJWK3lLeGJ4RVZGWk1qS2xOR283R1dVbXEraUF4V1NxbTZkZXNpUER3Y1FVRkJsYmFwVFVSdzhPQkJ6Snc1RTMvKytTZEVSQUJzMUhWOXpLRkRoeEtkSFI5VlBWV2xpc1JxRVJWWDVmdzJvbkxQejg4dnlHQXdmS2lVOGdXQW9LQWd2UDMyMjdqdnZ2dWNIVnFKU2twS3dvSUZDN0J0MnpicnBCTVdpMlgwb1VPSHZuZG1YRVNWdllyRWFoSGREaVpINUV3dVJxTnhqRkxxWFFCZWJtNXVHRDU4T0o1Ly92a0szOVNXbloyTmRldldZY21TSmNqS3lnS0FheUl5S3lZbVppWUFzNVBESTdLcGJGVWtWb3VvSkRBNUlxZno5Zld0N2VMaXNnREFjMG9wVmE5ZVBZU0hoNk5kdTNZVnJxbE5SUERycjc5aTVzeVpTRWhJZ0lpSVV1cmZack41OU9IRGg4ODZPejRpUnlwTEZZblZJaW9wRmV1Ymh5bzFvOUhZWGltMUdFQkxBR2pmdmozR2p4K1BoZzBiT2pteXdqbC8vandXTEZpQTc3L1BhVEVUa2Y4cXBjYmN1RFNmcU55cnFGVWtWb3VvcERFNW92TEd4ZC9mUDhSZ01Fd0NVTlBkM2QzVzFGWmVUOURaMmRsWXYzNDlQdnJvSTJSbFpVRkVyZ09ZSFJNVE14MXNRcU1LcHFKVmtWZ3RvdExBNUlqS3BSWXRXdFJ4ZDNkZkNHQUFBTldnUVFPRWg0ZmJialJaWGxpYjBFNmRPZ1VBSWlML01abE1vNDRlUFhyRzJiRVIzWTd5WGtWaXRZaEtFNU1qS3RmOC9mMDdHZ3lHUlFCYUFFREhqaDB4YnR3NE5HalF3S2x4WGJod0FRc1hMc1MzMzlwYXpFN3F1ajRtTmpiMkcyZkdSVlNTeW1zVmlkVWlLbTFNanFnaWNOVTBiUnlBZHdEYzVlN3VqbGRmZlJXREJ3OHU4MSt4MmRuWjJMQmhBeFl2WG96TXpFeUlTSnBTYWs1MGRQUTBBS1l5RFlhb2pKU1hLaEtyUlZSV21CeFJoZUhqNDFQWHc4UGpBd0RQNGtaVFcwUkVCTnEyYlZzbXJ4OGRIWTBaTTJiZ2p6LytBSEx1ZmJibHhtMC9UcGRKQUVSTzVPd3FFcXRGVkphWUhGR0Y0K2ZuMThsZ01DeFdTajBLQUowN2QwWklTQWpxMTY5ZktxOTM4ZUpGZlBEQkIvam1HMXVMMmU4V2kyWHNvVU9IdHBUS0N4S1ZZMlZkUldLMWlKekJ4ZGtCRUJYVitmUG5FNUtTa3BiV3JWczNReW4xMktsVHB6dzJidHdJVjFkWFBQcm9vM0J4S1puRDJtUXk0Y3N2djhUNDhlTng3Tmd4QUVnVGtVaUR3VEFnSmlibWVJbThDRkVGazVTVWROYkR3Mk5GdFdyVmFvaElxOWpZV01PT0hUdmc0K09EMnJWcmwraHJ4Y2ZISXlRa0JGdTNib1dJV0FBc1AzLysvRFB4OGZFblN2U0ZpRzdDeWhGVmFFYWpzVDZBRDVSU2ZRR28rKzY3RHhFUkVYanNzY2R1YTdzeE1UR1lPWE1tVHA0OENlUTBvWDJqNi9wYnNiR3hDYmNkTkZFbFVWcFZKRmFMeU5tWUhGR2xZRFFhdXlpbFBnRHdDQUIwNmRJRlk4ZU9SYjE2OVlxMG5VdVhMbUhSb2tYWXNzWFdZdmFIaUlURXhNVDhwMlFqSnFvY1Nyb3ZFdnNXVVhuQTVJZ3FFemROMHlZQUNBZHdwNGVIQjE1Ly9YVTg5OXh6Y0hkM0wzQkZrOG1FVFpzMllkR2lSVWhQVHdlQWRGM1g1NXRNcGlseGNYSFpaUkE3VVlWMnUxVWtWb3VvUEdGeVJKV09uNTlmQXhjWGwwVUFnZ0dnVWFOR2lJaUlRT3ZXclIwdUh4c2JpNWt6WnlJK1BoNEFJQ0piTFJiTG00Y1BIejVWWmtFVFZRTEZyU0t4V2tUbERaTWpxclQ4L1B5NnViaTRMQVRRSEFDNmR1MktzV1BIb203ZHVnQ0E1T1JrTEZxMENKczNid1lBaU1ncEVSa1hHeHY3YjZjRlRWUUpGTGFLeEdvUmxWZE1qcWhTQ3dnSWNOTjFQUXhBbUZLcWhxZW5KMGFNR0FGM2QzY3NXYkxFMm9TV0lTSUxzck96MzJNVEdsSEp1RlVWaWRVaUtzK1lIRkdWNE92cjI5RFYxWFVSZ0Q0M3pmb3VPenY3emFOSGovN3VqTGlJS3J1YnEwaURCdytHcDZjblZxNWN5V29SbFZ0TWpxaEswVFN0TzRENUl1S2hsSG83T2pwNm83TmpJcXJzYnE0aTNaak1haEdWVzB5T3FNclJORTBBSURvNm1zYy9VUm02VVVWYUFjQkRSRjVqdFlqS0s0T3pBeUFpb3FvaEppWm1QM0xHSW12R3hJaktNeVpIUkVSRVJIYVlIQkVSRVJIWllYSkVSRVJFWklmSkVSRVJFWkVkSmtkRVJFUkVkcGdjRVJFUkVkbGhja1JFUkVSa2g4a1JFUkVSa1IwbVIwUkVSRVIybUJ3UkVSRVIyV0Z5UkVSRVJHU0h5UkVSRVJHUkhTWkhSRVJFUkhhWUhCRVJFUkhaWVhKRVJFUkVaSWZKRVJFUkVaRWRKa2RFUkVSRWRwZ2NFUkVSRWRsaGNrUkVSRVJraDhrUkVSRVJrUjBtUjBSRVJFUjJtQndSRVJFUjJXRnlSRVJFUkdTSHlSRVJFUkdSSFNaSFJFUkVSSGFZSEJFUkVSSFpZWEpFUkVSRVpJZkpFUkVSRVpFZEprZEVSRVJFZHBnY0VSRVJFZGxoY2tSRVJFUmtoOGtSRVJFUmtSMVhad2RBVkpwRVJBRndCK0FCd0EyQW9VdVhMdFo1dFc2eHVnN0FCQ0FMUUxaU1Nrb3hWQ0lpS2llWUhGRmw1d2FnRm9DR04vNTExelROT3EvOUxkYk5CbkFSd0ZrQUYyNDhKeUlpSXFxNFJPUk9FV2tqdDZlTmlOenA3UGRDVkJsb21pYWFwckVLUytVYUswZFUyYmtqcDJKME8ycmQyQTVSaGVLb1dia0lxMWVKWm1YdUkzS0V5UkZWZGdiY2ZtTGpBVjY4UUJWVG5tYmxJcXhiVlpxVnVZOG9EeVpIUkVTVmx3ZHl2dlQzMzhZMjJnSklSZVg5NHVjK29qeVlIRkdWRkJnWWlBWU5HamljbDVpWWlGOS8vYldNSXlJcUZXeFd2alh1SThxRHlSRlZTVzV1YnZqcXE2OGN6bXZidG0wWlIwTlVhdGlzZkd2Y1I1UUhreU9xa2t3bUV3WU1HSkR2UENJaXFycVlIRkdWNU9ibWh2WHIxenVjeDhvUlZWYWRPM2ZPTSszNjlldHdkM2VIdTN2dTRrbHdjREJHalJwVlZxR1ZPMng2cjlxWUhGR1ZaREtaOExlLy9TM2ZlVVNWMGM2ZE8zTTkzN2h4SXo3Ly9ITXNXN1lNM3Q3ZVRvcXFmR0xUZTlYRzVJaXFwSVVMRjZKZHUzWU81KzNidDYrTW95RXFXMWxaV1pnM2J4Nk9IRG1DaElRRWJONjhHWEZ4Y1JnK2ZEZ2VldWdoWjRkWExyRHB2V3BqY2tSVlJueDhQRWFQSHUxdzNvVUxGMUM3ZHUwODA3ZHUzVnJhWVJIQjM5Ky9Jd0Mva3Q3dXM4OCtXNk5uejU3M3Yvenl5N1pwQnc0Y1FHUmtKSHg4ZkxCaXhRb0VCUVZoMEtCQjJMSmxDOGFNR1FOZlgxKzgrZWFiYU5Tb0VRQmcxYXBWUGIvKyt1dUgvZjM5cjVka2JQNysvbU5LY252RjVXZ2ZBVVZyZWkrdGZWUWNTcW4veHNURThNUjFtNWdjVVpYeDRJTVAycEtkZi8vNzMvRDI5a2I3OXUxaHNWalF1blZySmtMa05FcXBiNVZTSGlXOTNTdFhydUQ0OGVNQWdGT25UbUgyN05uNC9mZmY4ZmJiYjZOcjE2NjI1VnhjWE5DM2IxLzA3TmtUSzFhc3dPREJnOUd2WHorRWhJVGcrUEhqTDEyNWNnVUdROGxlakdVd0dCYVU2QWFMeVg0ZjJTdEswM3RwN2FOaXlrYk8xWE4wRzVnY1VaV1RrcEtDUllzV1ljcVVLYm1tMzN3aUhEQmdBSVlNR1ZLV29WRVZaWmNZbFdqQ1VLTkdqV29OR3pac0FLQlh6Wm8xb1drYTVzeVpnK3JWcTl1VzZkaXhJNVJTQUFCUFQwKzgrZWFiNk5XckY2S2lvZ0FBRFJzMi9QckVpUk5uTDErK25GRkNZVDJBbkZHcGo1WFE5bTZML1Q2eW4xNlVwdmRTMkVmRk5SWWNiNmxFS0djSFFGU2FSS1FXZ1BZQS9nVUFWNjlleFpneFkxQ25UaDJjUEhrU1E0Y09SVkJRRUxwMjdXcjdNbkNnUDREZFNxbUxaUlEyVlRIV0c3RkdSMGVYNkRuNTV1TWZBRnExYW9VNzc4ei9Qc3JYcmwzRHZuMzc3SzllcTlUSHYvMCt1bzJtOTNLeGowcnJPS3FLV0RtaUtpTXVMZzZob2FFSUNncENXRmdZenB3NWcrWExsK1BqanorR3E2c3JPbmZ1RElQQkFCR0JydXN3bTgzWXMyZVBzOE1tS2xHNnJ1UGJiNy9OYyttK1ZVQkFRQmxIVkg2dzZaMnNtQnhSbGRHMGFWTkVSRVFnS0NnSUFOQzRjV05NblRyVk5sOUViSWtSQUZ0VEF4RlZMV3g2SnlaSFZObnB1SEV6eU9yVnE5c1NJMGVVVWxCS09lcFVtWFZqTzBSVXlWMjllaFhqeDQ5SHExYXRNSC8rZkNRbko5dk9HL21OZTBTVkQ1TWpxdXl5QWR4dVA0Q0w0TjIycVJMSjd5cXNxbzVONzJURjVJZ3F1eXdBWndHMFJjNmRzL05jNGhvV0Z2WWxBRVJHUnZaM3NPN0ZHK3RubFc2WVJHV2pZOGVPaUl5TWhLdXI0OU4vUkVSRWVia2t2Y3l4Nloyc21CeFJaV2RDVG9KekZUbVhEK2M1Njl0ZHBiYjdwbG42amZXemJ2eExWTkhZbXBXdDVzNmRXK0FLTTJiTXVIbFNaVzlXWnRNNzVjSGtpQ28xcFpRZzU4U1ZiK1ZIMHpUcnNwWHlVbVdxMHRpc2ZHdmNSNVFIa3lNaW9zcnJsczNLdDFpM0tqUXJjeDlSSGt5T2lJZ3FyMXMyS3hlZ3FqUXJjeDlSSGt5T2lJZ3FxY0kwSzFkMTNFZmtTTlc4SklHSWlJZ29IMHlPaUlpSWlPd3dPU0lpSWlLeXcrU0lpSWlJeUE2VEl5SWlJaUk3VEk2SWlJaUk3REE1SWlJaUlyTEQ1SWlJaUlqSURwTWpJaUlpSWp0TWpvaUlpSWpzTURraUlpSWlzc1BraUlpSWlNZ09reU1pSWlJaU8weU9pSWlJaU95NE9qc0FvckxXc21YTEFEYzN0NENicDJ1YTlxcjFzWWdjajRtSitiRnNJeU1pb3ZLQXlSRlZPYTZ1cmw0QVBuRXd5elpOMS9XQlpSY1JFUkdWSjJ4V295ckhZREQ4Q09CYWZ2TkZKQzB0TGUyck1neUppSWpLRVNaSFZPVkVSVVdaUkdSOUFZdnNPSG55WkZhWkJVUkVST1VLa3lPcXFqWVVNTzlmWlJZRkVSR1ZPOHJaQVJBNVE1TW1UVHk5dmIyVEFWUy9hVlptVWxMU1BYLzk5VmU2TStLaXFzRm9ORDRKb0lmMXVWSnFQQUNJeUZ5N3hmYkh4TVFVbE1SVEZjZmpxUFN3UXpaVlNRa0pDWm5lM3Q0YkFUeC8wNnhkVEl5b0RKaXRYMlQyN0tkWkxKYStaUnNTVlVBOGprb0ptOVdveXRKMVBVL3ptYTdyRzUwUkMxVXRNVEV4KzBRa3BZQkZycHJONXEvTExDQ3FrSGdjbFI0bVIxUmw2YnErSFVDRzlibUlaRjIvZm4yZEUwT2lxc01Nb0tCamJYdGNYRngyV1FWREZSYVBvMUxDNUlpcXJNT0hENmVKaVAwbCt6K2VQSG55cXRNQ29xb20zeXFsaUh4WmxvRlFoY2JqcUJRd09hSXFUU2xsZi9MWTVMUkFxTXE1ZHUzYUhnQjVrbkVSU2J0OCtmSy9uUkFTVlVBOGprb0hreU9xMHR6YzNMYUxTQllBVTNaMk5wdlVxTXljUEhreVMwVHk5SHRUU3UxTVNFaklkRVpNVlBId09Db2RUSTZvU2p0dzRNQlZwZFEzSXJJdkxpNnVvSTZOUkNWT1JQSmNZcTNyT2krN3BpTGhjVlR5bUJ3UkFldHU2bnRFVkNZdVhMaXdDMENhM2FRTWs4bkVMelVxRWg1SEpZL0pFVlZwdnI2K0xRQ0VLcVgrN3UvdjM4clo4VkRWY21OTUxmdCtJYnZqNHVLdU95c2VxcGg0SEpVOEprZFVKZm40K0xqNysvdFBkSFYxalFHZ0thWHVOaGdNK3pWTm05YWtTUk5QWjhkSFZjZE40MjJ4QXkwVkM0K2prc1hraUtvY1gxL2ZGaDRlSHZzTkJzTTBwWlRyMDA4L2plRGdZQmdNQmhjQUU3Mjl2YU5aUmFLeWtwR1JzUU5BcG9oa20weW1nbTZJVEpRdkhrY2x5OFhaQVJDVkZSOGZIL2NHRFJxRXViaTRyQVhRb0Y2OWVwZzVjeVplZU9FRnRHL2ZIbzg5OWhoaVkyT1JtcHBhU3luMWNyMTY5VHc4UER4K3VuTGxpdG5ac1ZQbGxaeWNuRjIzYmwxL3BkVEZRNGNPZmVMc2VLaGk0bkZVc3BnY1VaWGc2K3Zid3QzZGZZdFM2bm1sbENFNE9Cano1ODlIMDZaTmJjdlVyVnNYZmZyMFFYcDZPbjc3N1RlRGlEeFJyVnExZm5YcTFEbVlsSlQwbHhQRHAwcXVidDI2QUhBMktTbnBvTE5qb1lxTHgxSEpVYzRPZ0tnMCtmajR1THU1dWIxdE1CZ21BM0N0VjY4ZUprMmFoRFp0MmhTNDNxRkRoekI1OG1TY1BuMGFBQ3dBSWxOU1VxWnkzSkR5UmRPMEhRQTZPenNPK2g4Uk9SZ1RFL09ZcytNb0NoNUg1WSt6anlQMk9hSks2K2ErUmNIQndmanl5eTl2bVJnQmdKK2ZIOWFzV1lOQmd3YXhMMUw1eGkrMGNrWXAxZHJaTVJRRGo2Tnl4dG5IRVN0SFZPa1V0MXFVSDFhUnlpOU4wd1FBb3FLaW5CMEtBUWdJQ0FBQVJFZEhWNmp2Rmg1SDVVdDVPSTVZT2FKSzVYYXFSZmxoRlltSXFHcGhja1NWd3MzakZ0V3JWdytMRnkvR3BFbVRVSzFhdGR2ZXZvZUhCOTUrKzIwc1g3NGNqUnMzQm9CSE9DNFNFVkhseE9TSUtyelNxQmJsaDFVa0lxTEtqOGtSVlZpbFhTM0tENnRJUkVTVkc1TWpxcERLc2xxVUgxYVJpSWdxSnlaSFZLRTRxMXFVSDFhUmlJZ3FIeVpIVkdHVWgycFJmbGhGSWlLcVBKZ2NVYmxYM3FwRitXRVZpWWlvY21CeVJPVmFlYTRXNVlkVkpDS2lpbzNKRVpWTEZhVmFsQjlXa1lpSUtpNG1SMVR1Vk1ScVVYNVlSU0lpcW5pWUhGRzVVZEdyUmZsaEZZbW9ha2hPVGtaMGRMU3p3NkFTNE9yc0FJaUFuR3FScTZ2cnB3QTBwUlQ2OU9tRDhlUEhWK2lrNkdiV0t0S2lSWXV3YnQwNkYxM1hKM3A3ZXdkN2VYbTlHQnNiKzR1ejR5T2kyM1Bod2dXRWhZWGhuWGZlUWNlT0hkR3FWU3ZVcjE4ZkFLRHJPZ3lHLzlVanJsMjdocDA3ZHlJN094dHQyN1pGalJvMWNtM3IrdlhydWFaZHYzNGRCdzhlaEl1TGk4UFhQbkxrQ0lZTkc0WTllL2FnZXZYcXBmRHU4dHE1Y3lmKzhZOS9ZTmFzV1hqMTFWY3haODRjUFBUUVEyWHkycVdOeVJFNWxZK1BqN3VibTl2YkJvTmhNZ0RYZXZYcVlkS2tTUld5Q2Ewd3JGV2tybDI3WXZMa3lUaDkrclMxaWhTWmtwSXlOU0VoSWRQWk1SSlI4VHp5eUNPWVBYczIxcXhaZzQ0ZE8rTE9PKy9FVjE5OUJRRG8yclVydG0zYlpsdTJjK2ZPdHNjR2d3RzdkKysyUGJkWUxHamR1bld1YWRZNzFaY1hWNjVjd2Z2dnY0OGxTNWFnYnQyNmVPMjExekJwMGlTc1hiczJWeEpZVVZYOGQwQVZWbVhxVzFSVTdJdEVWRG41Ky9zak1qTFM5dnliYjc3QmdBRURrSnFhaWdFREJtREFnQUZPaks3a2ZQNzU1MmpSb2dVZWZ2aGhBRUNQSGoyUW5wNk83Ny8vM3NtUmxRd21SMVRtS212Zm9xSmlYeVNpeXVQYmI3OUZTWk1KZ3dBQUlBQkpSRUZVang0OU1IRGd3RnpUZS9ic2lmWHIxNk5telpwWXYzNDkxcTlmbjJkZFhkZlJ1WE5uMjEvWHJsMEJJTmMwZTJ2WHJrVzNidDNRdG0xYnpKa3p4MkU4MmRuWm1EVnJGanAxNm9TZ29DQk1uRGdSMTY5Zkw5VDhJMGVPSUNBZ0FQdjI3Y096eno2THRtM2JZdlRvMGJoeTVZcHQvZSsrKzg0V0o1QlQvZXJjdVRPKysrNjdJdTY1OG9uSkVaV3BxbHd0eWcrclNFUVZYL2Z1M2JGMTYxWmN2SGd4MTNScnRjaStjblQ2OU9sY3l4Z01CdXpjdWRQMloyMStzNTltZGZic1djeWVQUnZ2di84K2R1ellnUjQ5ZWppTTUvMzMzOGZ4NDhleGR1MWFiTm15Qlpjdlg4YmN1WE1MUFI4QS92T2YvMkRwMHFYNDZxdXZjT25TSmN5ZVBSc0FrSktTZ3NURVJEejY2S081bHZmeDhjR1JJMGVLdU9mS0p5WkhWQ1pZTFNvWXEwaEVsWk8xV25UdzRFSGI0eHVmY1FBNS9ZdmMzTndLdlQwM056Y29wWkNVbElUcTFhdkR4OGNuenpLWEwxL0dOOTk4Zy9Ed2NOU3BVd2RlWGw1NC92bm5zV1BIamtMTnR4bzVjaVM4dmIxUnUzWnREQnMyREQvKytDT0FuSTduQUZDclZxMWN5OWVxVlF1WEwxK0cyV3d1OVBzcHI5Z2htMHFkb3l2UnhvMGJsNnRFU3psNFJSc1Z4cFVyVitEbDVlWHNNS2dBdXE3YnJpenIxNitmN2JHWGx4ZVdMbDFxV3k0ckt3dloyZG01bXFpc0hFMnJVNmNPcGs2ZGlvVUxGMkwxNnRXSWlJaUEwV2pNdFV4U1VoSkVCSU1HRGNxenZzbGt1dVY4cTlxMWE5c2UxNnBWQytucDZkQjFIU0lDQUZCSzVWclgrdHc2dnlKajVZaEtUVUhWSWxkWFYvVHUzYnZBOWFPaW92REJCeDhVdU16V3JWdXhmLy8rWE5Nc0ZndXVYYnVHeE1SRXhNWEZZZCsrZlRoMjdCaXVYcjJLN094c2g5c0pDQWlBeFdJcDB2c3JMYXdpbFoyTkd6Y1dhbHBKMG5VZEgzMzBFWFJkTC9ZMm5uenl5WHlQMStUazVFSmQyWFQrL0huMDdOa1Q2ZW5wdG1rSkNRbDQrZVdYaXgxWFZhZnJPblJkeDhxVks3RnUzVHJjZWVlZEFISVNJR3ZWNk15Wk03bld1WHIxS2g1KytHRnMyN2JOOXZmdHQ5OENRSzVwOW5yMDZJSE5temZqc2NjZVEyaG9hSjQ0dkwyOUFRQmZmLzAxb3FLaWN2MjV1Ym5kY3I2VmZSK2wwNmRQbzNidDJqQVlETGozM25zQjVCeHI5aTVkdW9TNzdycXJTSld3OG9xVkl5b1ZKVEZ1MFlNUFBvaEpreWJoNmFlZnh2MzMzNTludnE3citPU1RUekIvL255WXpXYjA2dFhMVnFMMjlQUkV6Wm8xY2VlZGQ2SmF0V29JQ2dyQ3FsV3IwTFJwVTR3Y09iSkk3NlZWcThKMS9mSHk4c3B6RWdzTURFU0RCZzBjTHArWW1JaGZmLzNWOXZ6bVRwZEF6c25KMWRVVlpyUFoyaGNwek52YiszcFNVdExIZi8zMVYzamgzd1U1TW1QR0RQVHQyN2ZBYVQxNjlNREZpeGR0VFFqV3h4YUxCZTd1N3JuVzdkQ2hBeVpNbUdDN0ZMdGV2WG9BY243SmI5aXdBWTBiTjRhdTYxaXhZZ1ZlZSsyMVhPdWVQMzhlenovL1BBQWdMUzBOTGk0dThQVDhYeTU4ODdGMXV6WnYzZ3cvUDc5Y1krTHMyclVMdnI2K0pmbzZWVWxNVEl4dC9LSStmZnFnYWRPbUFIS09tZnl1VWt0TVRNejNIT0hJdVhQbmNQNzhlYlJvMFFMMzNYZmYvN2QzNTJGUmxlMGZ3TDh6Q0tLU0VLNFZHcVgrTE10OEdVUkZKMFZmMURCOGM4MGxUY3lsWE5EQTNETU5KQVRCeWkxejdYVlB6VElYVk5UZ1ZYTUxOWEZIRWhVVUZ6WlpaSWFaZVg1LzBKeG1tRUVCbFJuays3a3VMNWx6enB4NVp1YWNtWHZ1OHp6M0E3VmFiWktwcVZldkhoUUtCU0lpSWpCeDRrVFVybDBiaVltSnlNek1SS3RXclI2NVhtL2h3b1dZUEhreTd0MjdoNVVyVjBvL2FPdlVxWU82ZGV2aS9QbnpjSFYxbGJZL2YvNjgyY3Q4RlJHREkzcWlQRDA5cTZsVXF2djQrOWlTeVdRUVF1RHp6ejkvNlAyeXM3UGg1ZVZsOG1VRFFQckMwTE96czBOc2JDejI3dDJMRmkxYW9FR0RCamh6NWd4R2pCaUI1czJidzlIUkVmNysvbGk1Y2lYT256K1BXYk5tSVRRMEZNMmFOWU9mbngrNmRldG1kTTMvVVhRNkhmYnYzdytaVEFaSFIwZVQ5YWRPblVMVHBrM05GbDZ6dGJXVjZwd1U1ZW5wYVhUYnNOTWxVSmpCV0xkdUhaWXRXNFliTjI3bzZ5TFpBSENvWDcrKzFzN096cDUxa1VwbisvYnRXTHg0c1hSYnA5T1pkR2d0dWl3cUtnb2RPblJBVkZRVUFFQ3BWQ0lxS2dyUjBkRTRmZm8wSms2Y0NLQnd0RkxSenFnN2R1ekE5ZXZYTVhUb1VMaTR1RWo3QjJCU0M2WmV2WHBTQURSbzBDQ01IVHZXWktDQ3A2ZW5TYWEwdEhRNkhieTl2WkdibXd0Ylcxc3BLRDl3NEFDaW9xSncvZnAxYk5teVJkcCszYnAxcFRwZktyUEdqUnVqZCsvZStPeXp6L0RsbDEraWJkdTJBQXFEQ1hPajFBRGc5T25UcFFvb3RGb3Rnb0tDcEtCcTl1elpKcGUzQUNBc0xBeHo1c3hCbno1OVVGQlFnRmRmZlJYang0OHY4WG9BZU91dHQ5Q2pSdytvVkNyNCtQaGd4SWdSMHJvdVhicGczNzU5Nk5hdEc0RENTMmtIRGh6QXNHSERTdnhjckJtREkzcGkzbnJyclRkVkt0Vi9BVlRSWjRzR0R4Nk1qei8rR01PSEQ4ZkZpeGRON3FOVUtuSG8wQ0hwZHRFUC9xSlZaZlhVYWpWV3JseUpCUXNXWU5PbVRUaHg0Z1NHRHgrT0V5ZE80SU1QUGtEejVzMlJtcHFLdVhQbnd0L2ZIM0s1SEkwYU5VTGZ2bjBSR1JtSitmUG53OFBEUTBwN0EvOWMzMy93NElIWkw2RFEwRkRZMmRsaHhvd1pVdG80TVRFUjQ4ZVB4OWRmZjIzMlVrWkJRVUd4dnhnTnIrMGJVcWxVbURkdkh1TGo0NUdVbElUdDI3ZmozTGx6Q0E0T1JsUlVGUHNpUFlidTNidkR5OHNMRGc0T2tNbGsrT1NUVDdCa3lSS2piY3d0TStlRkYxNlFMbjhBUUVKQ2d0bnF3UHYzNzBlWExsMmtQaWNhalFaeXVkenNGeG9BWEw5K0hTa3BLV2pac21XSm5wTzd1N3RSSldWOUZxRkRodzdTTXAxT0IyZG5aMnpidGcxQ0NHUmxaVW5IdUZhcmhWS3B4TW1USjFHOWVuV2pZNzlqeDQ2b1VvVmZFeVhsNk9pSWFkT200ZGl4WS9qamp6OHdmZnAwQUlWQk1sRDQzbGVwVWdXWm1abjZqREIyN3R5SmhRc1htdDJmRUFKYXJSWVpHUm5TTWVQaTRtTDIwbS96NXMwUkZ4Y24zWFoyZGtaNGVIaXhiWDNVZXFDd0RFR2ZQbjNNcnZ2d3d3L1J1M2R2SkNZbW9sR2pSb2lPam9hTmpVMnhvK2NxR2g3MTlOaUtWcmwyY0hCQWl4WXQ4UG5ubnlNbUpnWnZ2UEdHeVJCUmZjbDh3OEFJS0J3aWV1blNKWGg2ZXVMS2xTdVlQbjA2ZnZ6eFJ3REFqUnMzRUJrWmlYbno1dUh3NGNPNGRlc1dBZ0lDa0o2ZWp0V3JWMlA4K1BINDY2Ky9wQStpd01CQUFNQjMzMzJIYmR1MklUSXlFc09IRHpjYWFxdlAxcmk3dTB1LzJwVktwZG5uT1d2V0xFeWVQQmxqeG96QnZIbnpvTlBwTUhIaVJJd1lNYUxZUGg2MnRyYkYvbUlzbWprQ2dHUEhqaUVzTEF4dnZQRUdWcXhZQWFWU2lRRURCbURIamgzNDdMUFA4TlpiYnlFa0pBUkxsaXhoZGUweTJycDFLK0xqNHpGNjlHaWtwNmNqT1RsWnl1cDA3dHdaZS9ic1FVeE1EQTRlUElqeDQ4ZWpaczJheU12TGs0SmNsVW9GQUhCMWRVVmlZcUswMy9qNGVPbFh0S0dkTzNjaU9EaFl1cDJibXd1ZFRvYzdkKzRZZFhqVjI3eDVNd29LQ3RDbFN4ZHArN0N3TUhoNWVSWDduS0tpb3FUTVpWcGFHcnAwNldKVVhmblNwVXNtZlZQMFdWcDkzNldkTzNlYTlEZlNhRFRQUlArUjhyWm16UnJNbWpYTEpKdnM1K2VINjlldlF5YVRvWGZ2M2poLy9qeGNYRnlNTGswQmhSbjNhdFdxUWFmVFFhbFVRcVBSUUtsVVdsWGw2VnExYW1INjlPa0lEZzdHM0xsenNYanhZb1NHaGo0enh3dURJM29zNXZvV2pSczNEaDkvL0RGaVltTHd2Ly85RCszYXRjT3hZOGZ3d3c4L1lNR0NCUS85SlhyMzdsMTg4Y1VYMkxObkR4bzJiSWhyMTY3aDl1M2JxRmV2SG80ZVBZcnM3R3pJNVhLMGJkc1d1M2J0UWtSRUJGcTNibzI2ZGV0aXc0WU42TjY5T3paczJGRHMvcXRWcTFibVN3VDI5dmFZTjI4ZVpzNmNpZUhEaDhQQndRRnVibTRZUEhod3NmY3BLQ2pBZSsrOVYrdzZ2YXRYcjJMdTNMbElURXlVcGhmUnM3R3hRYTlldmRDdFd6ZXNXTEVDUVVGQjZOR2pCenc5UGJGcDB5Wm1rVXBweUpBaDhQZjN4NUFoUTdCa3lSSXBNQUlLTzhmSzVYSjRlWG5CMXRZV0tTa3BxRm16SnFwWHJ5NEZ1ZnJnMmNIQkFWV3FWRUY2ZWpxcVY2K081T1JrdlBycXEwYVBsWitmajZ5c0xLTXZ0VnUzYmdFb0RGaUtCa2NaR1JuWXNXTUhObTdjS0xYTDE5Zlg1TXZ6YVpnK2ZUcm16WnNIclZZckJXTG0rbFhSbzgyZlA5OXNJTE4yN1ZxVFplYUtPTXJsY3VtSDQ1RWpSNncyU08zY3ViUDBXZlhMTDc5WXVEVlBGb01qS3BOSHpZa1dIQnlNc1dQSFFxUFI0Tk5QUDBXTkdqV3dhTkVpTEZpd0FBRUJBU2I3MDE4K2E5cTBLYXBVcVlJLy8vd1RibTV1ZVAzMTEzSHExQ204ODg0N09IcjBLTnEzYncrZ2NFUlhkSFEwTkJvTnVuWHJobE9uVGlFc0xBeHBhV2xtaDZjQ3dJWU5HM0QyN0Zrc1dyU29SSmROekxHeHNjR01HVFBRczJkUFhMMTZGVE5tekhqbzl0OSsreTNhdFd0bmR0M2h3NGVsdngwZEhhVU9rb2EvTnIyOHZLVExML2IyOWhnelpneDhmWDBSRnhlSFhyMTZvVXVYTHB5anJSUVNFaEx3N2JmZndzbkpDUzR1TGxDcFZBZ09EcGJxdDJnMEduVHExTWxvY3MvbzZHaXptU01BYU4yNk5XSmpZL0hjYzgraFRaczJKcGZLN08zdDRlL3ZqOGpJU0duNDl2bno1K0hvNkloang0N2g3YmZmTnRwKzJiSmw2Tml4STdLeXN1RGk0b0pMbHk3QjN0NytxUVJIUlFjQXlPVnk5T3JWQzZOR2pjTHJyNytPZXZYcVFhUFJNRGdxZzlKa2VJcE9PRnVVVENZcjk4Q282Q1c2eW9qQkVaVmFTVWFpTlc3Y0dPN3U3cmg2OVNwcTFxd0pBSmc1Y3lZR0RSb0VYMTlmayt4TlhsNGVhdFNvQVFCbzE2NGREaDQ4Q0RjM056UnQyaFR4OGZIbzFLa1RqaDA3aG5IanhnRUFzckt5RUJJU2dsZGVlUVVEQnc2RXI2OHZnb0tDTUh6NGNKUDJ1cnE2SWpRMEZBQnc4T0JCbzhjMnpOQzg4ODQ3ajN6dWVYbDVDQWdJUUtOR2pkQ2hRd2VNSERrU2l4Y3ZOaHBObDVDUUlMV3pxT0l1cFVSRlJXSDQ4T0VtL2FBQXdOdmJXL283T3pzYmh3OGZsa1pUc1M1UzZmbjUrZUhOTjkvRThPSEQ4ZlBQUDB1WHZKS1NrdEM3ZDIrTUhqM2FwSitGdWN3UlVIak1oSWFHb2thTkdoZ3pab3paeC9QeDhVRjRlRGpTMDlQaDdPeU1tSmdZREJzMkRPdlhyMGRBUUlBVWlKMDVjd2JSMGRGWXVIQWhKazJhaEg3OStpRWhJUUg5Ky9kLzVITXk3T2Z4c0Q1SGh2U1hsUFVqNndEZzFWZGZSZCsrZlJFZUhvNjVjK2VXdWtCaFpaZWRuVzF5L3BiRjc3Ly9qdGF0V3hzRjZVUmtwZlIxaXhRS1JZRkNvUkR2dnZ1dU9ITGtpREFuSVNGQmVIdDdpdzgvL0ZEczNMbFRXbjc3OW0waGhCQXFsVW9vRkFwcCthbFRwMFRmdm4yRkVFTHMzcjFiOU92WFR3Z2h4T2JObThWSEgzMGtEaDA2SkszWE8zcjBxRWhKU1JGYXJWWUlJY1NTSlV2RXdJRUR4ZDY5ZTRVUVFtaTFXakYrL0hpeGVmTm02VDY5ZS9jV2YvenhoeEJDaUpZdFcwckxGUXFGMEdnMFFxUFJpRFp0MmhnOWprS2hFQmtaR1NJNU9Wa01HREJBQkFZR0NyVmFMWVFRSWlJaVFuVHMyRkZjdUhEQjdPdnc4ODgvaTlqWVdDR0VFQnFOeHVnNW02TlFLSVJLcFNyVCt0T25UNHVlUFhzS2hVSWhGQXFGcGpMVVJmcjd1VDcwTlMwcUxTMU5EQnMyVEN4YnRreDA3OTVkV3Y3RER6K0lkOTU1UndRR0JrckhsRjc3OXUybHY5dTFheWZpNHVMRXdZTUhoUkJDZlBUUlIyTG8wS0ZHMnhkOXIzMThmTVRGaXhmRnBVdVhSSWNPSFVSdWJxN3c5L2NYMjdkdmw3WTVmUGl3Mkxkdm54QkNpSHYzN29tK2ZmdUtmdjM2aVlLQ0Fta2IvYkdwUDE2RkVPTEREejhVK2ZuNTBqYjM3dDB6ZVUydVhic21KazJhWkxadFJXK3JWQ3FSbkp3c0hqeDRZSFNPbElUKy9iRDBjVkZhWlRtT2ludisrdmZsY2Zkei8vNTlzK3RTVWxMRWYvLzczNGZlUHkwdFRjeWZQOS9rT0g2VVhidDJpZDkvLzkxb21VYWpFZmZ2M3hmSnljbmk3Tm16NHRDaFErTDgrZk1pS3l1cjJNK2l4MzBkck9FNFl1YUlTcVEwZFl1eXNySXdhZElrakI4L0htNXViaGc5ZWpUYXQyOFBCd2NIczFrVG9QQlNnMzZrajRlSEIxYXVYQW0xV2cxdmIyOTRlWG5odSsrK002a1cyNlJKRS96NTU1LzQ4Y2NmMGJCaFF4dy9maHpmZmZjZFB2bmtFK1RtNWlJMk5oYXVycTVTRmlBaElRSFoyZGxTTmRsdnZ2bkdwQjF5dWR4c0g0REV4RVJNbURBQnZyNitDQXdNbE5MbUV5Wk1nRnF0eHFSSms3QjE2MWFqL2xUcDZlbFlzR0FCZ29LQ2pQWlZ0QS9TKysrL2p3OCsrTURzNjFJYXpDSTkydkhqeHhFV0ZvWXhZOGJBeThzTGE5YXNBUUNwVS8vUW9VTmhiMitQMWF0WHc4L1BEems1T2RpMWF4Znk4L014ZXZSby9QWFhYOGpQejhlNmRldmc1dWFHaGcwYklqazVXZXA3VkRRN3MzanhZc1RFeEVpampQejkvVEY0OEdCVXIxNGRmbjUrbURwMUtwUktKWnljbktSaDMwQmgzeWVOUm9QdzhIQ2pZNnBGaXhZbXorbS8vLzN2STU5M3c0WU5qV2FLZnhnN096dTg5TkpMU0U5UFI5V3FWVXQwbjhvbVB6OGZQWHYyTkx2TzE5Zlg3UEl2di94U0t2dnc0TUVEMk5qWUdGMnlqSTJOTFZIbDg1bzFhMkxObWpYdzhQREE2NisvYm5ZYkJ3Y0hIRDkrSEFVRkJWQW9GTVdXVW5udzRJRjArYXk4NnNZUlBSTktreTBTUW9pTWpBd3hZTUFBOGRWWFgwbkxvcU9qeFowN2QwUkJRWUhJeThzVE9wMU94TWZIaTdadDIwcmJEQjA2VkVSRlJabmRwMHFsRWgwNmRCRFhyMStYbGwyK2ZGbDA2ZEpGVEo4K1hXemR1bFY4OU5GSElpb3FTbWcwR3JGaXhRcmg3dTR1dW5idEtvNGVQU3I5Z29tTWpCUmhZV0hGL2xJcDdwZU9Qbk4wNHNRSnMrdDFPcDFSMjRRUUlpc3JTL2o1K1luSmt5ZUwzcjE3aTIzYnRvbTB0TFNubWpreVZGbXlTS1g5eForVGt5UHUzcjByaEJBaUxpNU92UGZlZStMZXZYdmlndzgrRUtOSGp4WmFyVmJvZERyaDcrOHZsaTVkS3RMUzBrUjRlTGo0OWRkZnhjV0xGNFZhclJidDJyVVRRZ2h4OWVwVjRlUGpJMzc5OVZleFpzMGFNV2pRSUpHVmxTV0UrQ2NiYyt2V0xYSDY5R21SbTVzcnZ2cnFLekY0OEdDalROQVhYM3doaGc0ZEtuSnljcVJsdTNidEVsMjdkcFV5bklZZVBIZ2cwdExTUk11V0xZVk9welA3SE0xbGpnenAyOWF1WFR2cG43bnRqeDQ5YXBSWkt3bHIrTVZmRnVXWk9icHo1NDd3OXZZVzE2NWRFK25wNlNJbEpVVUlZWnhOTjh3Y0tSUUswYVpObXhMOTA5OWZvOUdJNU9Sa01XL2V2SWUyeFRBekdCVVZKYjc0NGd0UlVGQWc0dUxpeEpZdFc4U2xTNWRFYW1xcTZOdTNyOURwZE9MczJiT2lUNTgrUXF2VmlpdFhyZ2lsVWltU2twTEs5RG84akRVY1I4d2NVYkhLVXVWYUxwZkR3OFBEcUppWXZzOU1jbkt5bERXeHRiV1ZoZzNIeE1UZzVzMmI2TlNwazluaDdVQmh2d2pEZWtHLy9QSUw5dXpaQTZEd0YwOWFXaHBTVTFQUm8wY1BLQlFLN05peEF4Y3VYTUNhTldzd1pjb1VOR25TQkFCTXFoS1hoSjJkWFlscmQyemR1aFhwNmVtWU5Ha1NsRW9sSmsrZWpCczNibUQ1OHVWWXNtUUpxbFNwZ2s2ZE9rRXVsME1JQVoxT0I0MUdnNTkvL2xrcXlWL2M2TGJTWUJiSnZCbzFhbUQrL1BuWXRXc1g3T3pzTUhyMGFBd1lNQUJ0MjdiRnRHblRwSXhnUkVRRVpzK2VqU2xUcGhqTmc2VzNZOGNPekowN0Z5TkhqcFNxQmwrK2ZGa2FBYWQvTCt2WHJ3OUhSMGVFaElUZ3dvVUxXTFpzbVZFbWFPclVxUmcxYWhRR0R4Nk10V3ZYNHB0dnZzSHAwNmV4YU5FaXMxWGhSNDRjaVhQbnpwbnQvRjFhK3RGUWhuMk9qaHc1Z3Brelo4TEJ3UUdwcWFsR1JmL0kxSUFCQTB5bWNTazZJTVN3bElkT3A4T1hYMzZKa1NOSG9tSERoamg4K0RDKy8vNTcvUERERHc5OW5QMzc5Nk42OWVwSVNVbEI3ZHExVWJWcVZXZzBHbHk3ZGswNlR2THk4cVFPL3ExYXRVSmNYSnpSNEplaU5lVU1XYUp1SEZHRlU5cHNVV25rNStlTHZMdzhvMnZoTjIvZUZJY09IWHJzZlYrNWNrVmtaMmViZmN6azVHUWhoQ2oyMS9hcVZhdUtYVmRhdWJtNVVuOFVjM1E2bmRCcXRhS2dvRUFVRkJRWS9jSUtEQXcweWl3VU5XWEtsSWV1TitkWnppS1Y5UmUvNGZHblB6Yk1NZGZ2bzErL2ZtTEpraVZpOSs3ZFJzczFHbzFZdjM2OTBHcTFRcXZWaXYvODV6OUNpTUlzWWtoSWlNak16RFQ3R0hsNWVlTEFnUU5DQ0NFeU16T2wvbXptcU5WcW8vNUY1dVRrNUlpUWtKQ0hiblBtekJtajIvck1wMXF0Rm4vOTlaZTRjT0dDdUhYcjFrUDNZWTQxL09Jdmk3SWVSNC9xazFWMC9iUnAwNFNQajQ5WXMyYU5tRDkvdnBnMWE1WlFLcFZpMDZaTnhXYU9WcTFhSlFvS0NzU2hRNGVFdDdlM2lJbUpFVUlVOXV2czNyMjdDQTRPRmhrWkdhS2dvRUNzV3JWS3VuOVIrb3ludWZZZE9IQkFLSlZLTVdEQUFORzFhMWR4Ky9adDBiOS9mOUdxVlN2UnYzOS9rMytCZ1lGQ2lNTFBPbjNtcUtSOU9FdkNHbzZqeC92cFFjOGtOemUzMzJReW1SY0E5T3paczlSem9wSDFVYWxVV0xCZ2dXRU5xTGlUSjArV3JBU3pGZE4vZ0ZiMlljZldRbDhNOWVUSmt4WHF1NldzeDVHSGg0YzBmNW81aVltSlJ2dmN2WHMza3BPVDRlenNqS05IajJMSWtDR1F5K1ZZdTNZdFpzNmNDVTlQVDhURnhjSGQzUjB4TVRGNDdybm5vRktwc0dqUkl1emJ0dyt6WjgrR1FxR1E5cWRXcTdGMjdWcHMyYklGSTBlT1JJOGVQUUFVdmc5eGNYRlM5a2FyMVNJcks4dW9UMXhvYUNoR2pScUZFeWRPUUtWU1FhMVdTM1hqOU1WTXUzZnZqdTNidHhmNy9JUVFVZ2JUdzhNREowNmNrQjcvK1BIakFBb3pWcVhOSEZuRGNjVExhbVNPVkhqRHljbkpxcXF5VXRuSVpESTgvL3p6aG9zWTdSSTlBY1ZWd0FkTUo2M1dsd3ZSYXJVSUNRbVJwdThJQ1FtQldxMDJ1WDlpWWlJQ0FnTHcybXV2WWYzNjlTYWR0ZTNzN1BEUlJ4K2hXN2R1Q0FzTHc5NjllN0ZvMFNKcHZiN3FmMlJrSk5hdlgxL3M1TVdXcWh0bnpSZ2NrWW1Nakl5M25aMmRRd0g0cjFxMXl1YTMzMzdEbDE5K2lUZmZmTlBTVGFNeVNFaEl3S3hacy9SejIya0JyRWhOVFRXdHhFbEVwVmJjM0luQVA1TU02eG5XbmpLOFhhdFdMV3pjdU5Iay9xNnVycGcyYlJvQ0FnS00rajJxMVdxVDRweXhzYkdJajQ4MzZZdjIrKysvNDh5Wk02aGF0U28rK2VRVGpCNDlHbSs5OVpiUk5wYXFHMGRVSWJtNXVYa3FGSW9MQ29WQ3RHelpVaXhZc09DUi9SMHM2V25XLzZpSVZDcVZXTDU4dVdqWnNxVlFLQlRDemMzdHFwdWJtL2VqMy9tS295eDlSYlJhclhqMzNYZE5Sb05kdkhqUnBGN1JrMVJRVUNCMjdkb2xqV2dyanJYVW1pa0xhK2dyVWhibDFlZEl6MXpOcytMNkhKbWpIMEg3c1BWQ0NISHAwaVhSdlh0M2NlUEdEZEd1WFR0eDd0dzUwYk5uVCtsejByQjk1VlUzcmlTczRUaGk1b2lLZGVyVXFTT3VycTV1enM3T29UcWR6dXF6U0Urci9vZWhqUnMzWXYzNjlVaE5UY1hMTDcrTWlSTW5TaU45ckltNWJOSHQyN2NEYnQ2OG1XZmhwbG5jenovL2pMdDM3eHJWczJyU3BBblVhalZ1M0xoaGRCbWhmZnYyVDZ5T3k3Smx5N0J5NVVvTUdUSUVZOGVPTmJ0TmVkV2FLWHE1cHpoT1RrN0ZYb3FoUXFYSkhKV24rUGg0VEo0OEdjSEJ3ZEk4ZmMyYU5jT3FWYXNRRUJCZ2tqMHF6N3B4RlFHREkzcW9wS1NrL0tTa3BBQTNON2ROTXBsc1pWSlMwbXREaHc3RmtDRkRNR0xFQ0lzV2lYTjNkemM3NzFQUm1jV0J3alIwWEZ3Y2JHeHNNR2ZPSEd6YXRBbGVYbDdGRG0wdDdzc2pQVDBkNGVIaHFGZXZIbjc4OFVkTW5EZ1JlL2Z1dFpwaWVXcTFHbXZXck1HU0pVdWcwK2tnaEVnQ01PTFVxVlA3TE4wMmE1Q2NuSXdmZi93UlAvMzBFd0lEQS9IOTk5L2orZWVmeCsrLy80NUZpeFloS0NnSWYvenhCL3o5L1ovbzQvN3ZmLy9EbGkxYnNIejVja3lZTUFFS2hjS282S1BlM3IxNzBhSkZDelJvMEFCbnpwekJpQkVqMEx4NWN6ZzZPc0xmM3g4clY2N0UrZlBuTVd2V0xJU0docUpaczJidzgvTkR0MjdkU2pXaHNrNm53Lzc5K3lHVHllRG82R2l5L3RTcFUyamF0S25KclBKa3FxUjlqdTdldll1Yk4yOGlPenNibVptWkFJRGx5NWNqSXlNRE9wME9reWRQeHBFalI1Q2VuZzRBRDUyZ3V5U2NuSndRSEJ3c2RXN1djM1IweFBMbHk0MzZraVlrSkdEczJMSHc4UENBdTdzN2R1ellnYjU5KzZKR2pScnc5dmJHN05telVidDJiZlR2M3g5YXJSWTJOamJZdm4wNy92M3ZmMHY3TVRlSHBFd21LM1p1U1d2SDRJaEt4RnF6U0UrNy9rZFJvMGVQbHY3MjgvUERzbVhMa0o2ZWpoZGVlT0VKUHF1eVliYm8wWll1WFlyeDQ4ZkR4Y1VGblRwMXd2SGp4OUcxYTFlOCtPS0xtRFJwRXQ1ODgwMzg5Tk5QMGhmQWszRDQ4R0hNbURFRGMrYk1RWXNXTFJBY0hJd3BVNlpnenB3NVJuVzlMRkZySmpRMEZIWjJkcGd4WTRZMGgxcGlZaUxHangrUHI3LysydVNMbFFvdFg3NGNQLzMwRTNRNjNVTnJvQm11bnpadEdyWnYzNDQ2ZGVxZ1RwMDZDQW9LUXExYXRWQ3JWaTJwTHRha1NaTnc4T0JCdEdqUlFob2hYRnp0TjNPUDI3bHpaNmtpZjRNR0RkQ2dRUU5wblorZkh3QWdKeWNIOXZiMnVISGpodlNqcm5Ianh1VldONDdvbVdVdGZaSEtvLzdIdzhURXhJaHUzYnBadlA5U1plaGJWSnpTOWhWUnE5WGlvNDgrRXYvNXozK00vaWtVQ3BQYlQ4S0dEUnVFVXFrVXYvMzJtOUh5MzM3N1RTaVZTdkg5OTk5THgwOTUxcHJSOTFsNThPQ0JHRGR1bkJneFlvVEl6czRXV1ZsWm9tZlBubUwxNnRWbGVyN1cwRmVrTEo1VWhlekhwWjlGNEhFOTdMbUVoNGVMVnExYUNhVlNLWll1WFZyc2RwYXNHMWRSanlNaXVMcTYyaXNVaXEvL0xpb29ldlhxSmVMajQ4dDhNcFJGZm42K2lJeU1GRDQrUGlJdUxzNW9uVXFsRWl0V3JCQStQajdpNTU5L05qcnBoQkRDMjl0YmVIdDdpNDRkT3dxRlFpSGQ5dmIyRmlkT25IaGtjUFRISDMrSXpwMDdtNTNpb1R4ZHZueFpEQnc0MExEQTQvY3Z2dmhpcGJrVzhpUysxTXgxampWOC83T3lza1JxYW1xcC9pVW5KNHV4WThlS3JsMjdpck5uendvaENxZldNZXhJZStIQ0JlSHI2eXZlZSs4OUVSMGRMZkx6ODhYOSsvZkZGMTk4WVRSWnM2K3Y3MFBiYi9nbFZOcmdTUC84cDArZkx2cjE2eWVHRFJzbWdvS0NTdlB5bWV5M0luNnBXVXR3UklXczRUamlaVFVxRTB2M1JTcXYraC9tM0wxN0Z4TW1URUJFUklURkxqdXdiMUhaVFpnd0FSY3VYSkF1SStrWlR0dGkySkUyTWpJU08zYnNLTlZqZlBEQkIzQjBkTVNtVFp0UXMyWk5zOXU4OXRwcjJMUnBFNVl2WDQ2OHZEeUwxWnF4c2JIQmpCa3owTE5uVDF5OWVoVXpac3dvMDM2SW5pVU1qdWl4V0tvdlVublYvekRuOU9uVGVQWFZWOUd5cFdVS1RMTnYwZU5KVDAvSGxpMWJwTTdHK3JuRnRtM2JKbTJqci9RTEZNNm0vdVdYWDVicU1YUTZYWW1LcDFhclZrM3EvRzJwV2pONWVYa0lDQWhBbzBhTjBLRkRCNHdjT1JLTEZ5ODJPN2NiV2EvTXpFeVRINGxFWkFXc29TL1MwNmovVVZSV1ZwYlptYWlmdHNyY3Q2ZzRaYmtjTW1MRUNLbHYwYnZ2dml1bDhNMzFRM3FTeDIvUnkycm1sRmV0R1gwN2twT1R4WUFCQTBSZ1lLQTBwMXRFUklUbzJMR2p1SERoUXFtZm96VmNEaWtMUzE5VzAycTFZdEdpUlkvVmY3RzR1bGFHeTB0VCs2b2tkZU9lRm1zNGpwZzVvaWZHV2tlMEZWWGEraDlGSlNZbTR1elpzeGc4ZUhCNU5CY0FzMFZQMHRLblh0Y2FBQUFnQUVsRVFWU2xTd0VVempjM2VmSmtORzdjR0FjUEhqVEtIQlVVRktCZHUzYmxYcUtoUEd2TkpDWW1Zc0tFQ2ZEMTlVVmdZS0NVNlpvd1lRTFVhalVtVFpxRXJWdTNQdmFRY2lxa3oxRHFSN2FtcHFiaXA1OSt3c3N2dnd5ZFRvY1ZLMWFZalA2NmZmczJCZzBhQkFESXpjMkZqWTBON08zL21UUDZhZGFnS2tuZHVHY1pqM3A2b2l6ZEY2a2tTbFAvdzV5VEowOGlLaXFxWElJajlpMTZPdjc4ODA4RUJ3ZmpqVGZld0pRcFU2QlVLZ0g4Y3puc3lwVXJxRldyVnJtMnFieHJ6VFJxMUFnUkVSRm1MdzlQbVRJRnljbkpESXllZ2gwN2R1RDY5ZXNZT25TbzlPTk0zOGV0NkdkUHZYcjFwQUJvMEtCQkdEdDJMTnEwYVdPMGphZW5wMUdaaGw2OWVrbDFsTXd4dk94YXRXcFZSRVZGQVNoYjNiaG5HWTk4ZWlyS0k0dFVIdlUvekJrMmJCaUdEUnYyR0MwdkdXYUxucnlEQnc5aTA2Wk51SDc5T3Z6OS9lSHQ3UTJ0Vml1dEh6QmdBRzdjdUFGYlcxdDg4c2tuNWRxMjhxdzFZMmRuOTlENlBJYTJidDFxRlhXOG5pWDc5KzlIbHk1ZHBGcGFHbzBHY3JuY3BGK2szdlhyMTVHU2tsS2lmbzVidDI0MXVsMzBSMkIwZEhTeE5ieEtXemZ1V2NiZ2lKNmFwNTFGTWxmVXJpejBIVjYvKys0N2JObXlCWFoyZGhneVpNZ1QyWGRaTUZ2MDlHUmxaYUYzNzk1NCsrMjNwUzhJbVV3bUZkejc4Y2NmbjlwankrVnl1TGk0Rkp1Wk5QeGlsTXZsR0Q1OE9CSVRFOUduVHg4NE9EZ0FBT3JYcjQrT0hUdENwVkxoM3IxN2VPbWxseUNFK2E0WitrS1I1anlwYzRmS1p1Zk9uUWdPRHBadTUrYm1RcWZUNGM2ZE82aGJ0NjdKOXBzM2IwWkJRUUc2ZE9raWJSOFdGZ1l2TDY4bjFpWi9mMy9ZMmRuaDhPSERtRFZyRmo3Ly9ITjA2TkFCU1VsSkNBd01SS3RXclRCMjdGZzRPRGc4OFFyeTFvakJFVDExMXRRWDZXR3A0SWtUSjJMaXhJbmwyQnBUekJZOVhiNit2aWJMNUhKNWlTdWtQNDZhTldzYTlXc3FpZUpHakZXdFdoVXZ2ZlFTQUJTYmJkQm5STW02NU9mbkl5c3J5eWh3dlhYckZnRGcwcVZMSnNGUlJrWUdkdXpZZ1kwYk4wcVg0WHg5ZmVIcTZtcDIvOU9uVDhmeDQ4ZUxmWHpERVl5dnYvNDY1cytmRDZBd2F6cC8vbnpzMjdjUFlXRmhVQ2dVQUFvem1sdTJiTUhhdFdzeGNPQkFqQnc1c2xJY1d3eU9xRnhVaEw1SWxzUnNFVkhsWUc5dkQzOS9mMFJHUmtxREE4NmZQdzlIUjBjY08zYk01SkxWc21YTDBMRmpSMlJsWmNIRnhRV1hMbDJDdmIxOXNjRlJTRWlJMGUyaWw5VjI3OTV0Y2xtdHJIWGppZ3ZNbndVTWpxaGNXVk1XeVZvd1cwUlV1Zmo0K0NBOFBCenA2ZWx3ZG5aR1RFd01oZzBiaHZYcjF5TWdJRUFLWHM2Y09ZUG82R2dzWExnUWt5Wk5RcjkrL1pDUWtJRCsvZnMvMGZZOGlicHh6eG9HUjFUdW1FVXF4R3dSVWVWa2EydUxtalZyNHU3ZHU3aDM3eDR1WHJ5SWVmUG00ZGl4WTRpS2lwSXUvK2JrNUdES2xDbG8yclFwVnE1Y2lWR2pSa0V1bDJQNjlPbFB0RDAyTmpabzA2YU5TVjgwZDNkM1JFVkZtV1NTS3NPRXhBeU95R0lxY3hhSjJTS2l5bW54NHNXSWlZbUJUQ2FEaTRzTC9QMzlNWGp3WUZTdlhoMStmbjZZT25VcWxFb2xuSnljMExadFcrbCs5Ky9maDBhalFYaDR1RkdKaFJZdFdraC9YN3QyN1pHakY0dFdUWStJaUREYUJ4VmljRVFXVmRteVNNd1dFVlZ1dlhyMVFydDI3ZENrU1JOOCsrMjMwR2cwMHVoWWhVS0JObTNhSURBd0VBc1dMRUNOR2pVQUFGRlJVZmoyMjI4UkVoS0N4bzBiRyszdm0yKytRWHA2T3VSeU9WNTU1UldUd3BBbDZYTkVwaGdja1ZXb0RGa2tab3VJcUg3OStuQjBkRVJJU0FndVhMaUFaY3VXR1dXQ3BrNmRpbEdqUm1IdzRNRll1M1l0dnZubUc1dytmUnFMRmkweU8zcHg1TWlST0hmdUhOcTBhZk5ZL1lES1dqZnVXY1hnaUt6R3M1cEZZcmFJaVBTWDBZREM2V21xVjYrT2xTdFh3dEhSMFdnN2UzdDdMRjY4R0VlUEhrWDE2dFV4WnN3WVZLOWVIYmEydG1iM3UyTEZDdWgwdW1JL0g0T0RnNld5QVlaL0Y4WGFWOGFlN2U3bVZHRzV1cnJhT3pzN2h3THdCMkRqNnVwYUliTkk1ckpGcWFtcHpCWTlJZnJKS1ovMXFRd3FDdjBsbkpNblQxYW83eFllUjliRkdvNmpoMDhpUldRaFNVbEorU2RQbmd3UVFyd040R0pTVWhLR0RoMktoUXNYUXFWU1dicDVqNlJXcTdGaXhRb01IRGdRRnk5ZWhCQWlTUWp4enNtVEp6OW1ZRVJFWk4wWUhKRlZPM1hxMUpIMDlIUTNBTi9vZERydHFsV3JNSERnUUp3OWU5YlNUU3RXUWtJQ2hnNGRpc1dMRjBPbjAya0JMTDE5Ky9ZYnZJeEdSRlF4TURnaXExZFJza2pNRmhFUlBSc1lIRkdGWWMxWkpHYUxpSWllSFF5T3FFS3h0aXdTczBWRVJNOGVCa2RVSVZsREZvblpJaUtpWnhPREk2cXdMSlZGWXJhSWlPalp4dUNJS3J6eXpDSXhXMFJFOU94amNFVFBoS2VkUldLMmlJaW84bUJ3Uk0rVXA1RkZZcmFJaUtoeXFWQWwzb2xLdzgzTnpWTW1rNjBFOEpwY0xpLzFIRzJjRTgzNjZhZDlJT3RTVWFjUElldkM2VU9Jbm9MSHlTSXhXMVF4Q0NHT1c3b05aTUx5aGNkS2ljZVJWYkxvY1ZTaG9udWlzaXBwRm9uWklpSWlzckYwQTRqS1EycHFhbkxWcWxWWFZLdFd6VUVJNFhINjlHbjUvdjM3OGNZYmI2QnUzYm9BQ3JORkFRRUJpSXFLZ2hCQ0MyRDU3ZHUzLzVPUWtIREpzcTBuSXFMeXhNd1JWVHBGczBnREJ3NkV2YjA5VnE1Y3lXd1JFUkV4T0tMS3lkWFYxZDdaMlRrVWdELyt5YUJxQWF4SVRVME40UEI4SXFMS2k4RVJWV3AvWjVGV0FLZ3FoUGlZMlNJaUlpS3E5QlFLaGVCUVhpSWkwdU5RZmlJaUlpSURESTZJaUlpSUREQTRJaUlpSWpMQTRJaUlpSWpJQUlNaklpSWlJZ01Nam9pSWlJZ01NRGdpSWlJaU1zRGdpSWlJaU1nQWd5TWlJaUlpQXd5T2lJaUlpQXd3T0NJaUlpSXl3T0NJaUlpSXlBQ0RJeUlpSWlJRERJNklpSWlJRERBNElpSWlJakxBNElpSWlJaklBSU1qSWlJaUlnTU1qb2lJaUlnTU1EZ2lJaUlpTXNEZ2lJaUlpTWdBZ3lNaUlpSWlBd3lPaUlpSWlBd3dPQ0lpSWlJeXdPQ0lpSWlJeUFDREl5SWlJaUlEREk2SWlJaUlEREE0SWlJaUlqSlF4ZElOb0lwQkNDRURZQWVnS2dCYmxDNncxZ0VvQUtBQ29KYkpaT0xKdDdCeTRmdEJSUFQwTURpaWtySUZVQWVBeTkvLzI1WGl2bW9BZHdFa0E3ano5MjE2UEh3L2lJaWVFZ1pIVkZKVlVmaEZmT1F4OXVFSklBdjhNbjRTK0g0UUVUMGw3SE5FSldXSHdnekY0eWh0aG9PS3gvZURpT2dwWVhCRUpTWEg0MytSVmdXUHVTZUY3d2NSMFZQQ0QwWWlJaUlpQSt4elJJK2xaY3VXZU9tbGw4eXVTMGxKd1I5Ly9GSE9MYXFjT25YcVpMSXNKeWNIZG5aMnNMTXpUakQxN05rVC92Nys1ZFUwSXFJS2g4RVJQUlpiVzF0czI3Yk43RHBQVDg5eWJrM2xkZURBQWFQYlc3ZHV4YnAxNjdCczJUSTRPenRicUZWRVJCVVRneU42TEFVRkJYai8vZmVMWFVmbFM2VlNZZDY4ZVlpUGowZFNVaEsyYjkrT2MrZk9ZZmp3NGZpLy8vcy9TemVQaUtoQ2tGbTZBUVFvRklwN0FHcFp1aDBQOC96enowT2hVQ0E4UE54b3VhZW5KNDRjTVQrYXZPaTZ5Wk1uSXk0dURoa1pHVSsxclpXQnVmZmoyTEZqQ0FzTHd4dHZ2SUZwMDZaQnFWVGl5SkVqMkxGakI1WXRXNGEzM25vTFk4YU1RY09HRFFGVXlQY2o2K1RKazA2V2JnUVJQZnVZT2JJT1ZoMFlQVXhCUVFIZWUrKzlZdGZSMDNmMTZsWE1uVHNYaVltSitPeXp6OUM1YzJkcG5ZMk5EWHIxNm9WdTNicGh4WW9WR0Rod0lIcjM3bzJBZ0FBTHRyak1IQzNkQUNJaUtpY0toVUlvRkFxcm5zSkJDRkZIQ05GYkZISG8wS0dpaXg2MnJvOFE0bkZyOHhDTTM0KzB0RFN4Yk5reWtadWJhL1JpQndZR0NxMVdhN1FzS1NsSi9QVFRUeFh1L2FnSTV3Z1JQVHVZT2FKU1MwaEl3TGh4NDh5dXUzUG5EdXJXcld1eVBDb3E2bWszcTlKeWRuYkc4T0hENGVIaGdlZWVlODVvbmJlM3QvUjNkblkyRGg4K2pGNjllcFYzRTRtSUtoUUdSMVJxVFpvMGtZS2RYMzc1QmM3T3ptamZ2ajIwV2kxYXRXckZRTWhDZERvZGR1L2ViVEowWDgvZDNiMmNXMFJFVkRFeE9LSXlTMDlQeDRJRkN4QVVGR1MwdkdnZnBQZmZmeDhmZlBCQmVUYU5pSWlvekJnY1VabmN2MzhmRXlaTWdJZUhCNzcrK211a3BhVkJxVlFDUUxGMWo0aUlpQ29DQmtkVWF1Zk9uY09rU1pPZ1ZDb3hlZkprM0xoeEE4dVhMOGVTSlV0UXBVb1ZkT3JVQ1hLNUhFSUk2SFE2YURRYUhEeDQwTkxOcmhTS0d6bElSRVFseCtDSVN1MlZWMTdCMUtsVHBVelJ5eSsvak9EZ1lHbTlFRUlLakFCQUptTTVyZkxnNWVXRnNMQXdWS2xpL3JTZU9uVXE1SEpPcDBoRTlDZ01qcWlrZEFEVUFGQzllblVwTURKSEpwTkJKcE9aK3lKVy9iMGZlbnpTKzZFWEdSbjUwRHVFaG9ZV1hjVDNnNGpJRFA2TXBKSlNBN2o3bVB1NGl5SmY2RlJtZkQrSWlKNFNabzZvcEZRQWtnRjRBcWdEb0dvcDczdjM3L3Vybm56VEtpVytIMFJFVHdtREl5cXBBaFIrb2Q0SFlJdlNaUjExZjk5ZjlmZi85UGo0ZmhBUlBTVU1qcWhFWkRLWlFPR1hLVE1OVm9EdkJ4SFIwOE0rUjBSRVJFUUdHQndSRVJFUkdXQndSRVJFUkdTQXdSRVJFUkdSQVFaSFJFUkVSQVlZSEJFUkVSRVpZSEJFUkVSRVpJREJFUkVSRVpFQkJrZEVSRVJFQmhnY0VSRVJFUmxnY0VSRVJFUmtRR2JwQmxSR2JtNXVBd0NNMU4rV3lXUmVBQ0NFaU5FdkUwTDhjdnIwNlcvTHZYRkVWb0RuQ0JGWkVpZWV0UUNkVHBkb1kyUGpWWFM1L2dzQUFJUVFYNVZubTRpc0NjOFJJcklrWm80c1ErN201blpkSnBPOVpHNmxFT0x1cVZPblhnQ2dMZWQyRVZrTG5pTkVaREhzYzJRWk9wbE10cUc0bFRLWmJDLzRvVStWRzg4UklySVlCa2NXSW9UWVh0dzZuVTYzdVR6YlFtU05lSTRRa2FVd09MS1FVNmRPL1E0Z3JlaHlJVVNtalkzTkxnczBpY2lxOEJ3aElrdGhjR1E1R2dBYnpTemZGeGNYVjFEZWpTR3lRanhIaU1naUdCeFprQkRpNTZMTGVMbUE2Qjg4UjRqSUVoZ2NXWkJhclQ0SUlFdC9Xd2lSazVXVjlhc0ZtMFJrVlhpT0VKRWxNRGl5b0hQbnpxbDFPdDFXL1cyWlRCYVRsSlNVYjhrMkVWa1RuaU5FWkFrTWppeE1DTEhWNE9iV1lqY2txcVI0amhCUmVXT0ZiQXVyVXFYS0FTRkVIZ0I1Ym03dUZrdTNoOGphOEJ3aG92TEd6SkdGeGNYRjVRa2hmZ0VRZStuU3BXeEx0NGZJMnZBY0lhTHl4c3lSRlJCQ2JKYkpaUFVzM1E0aWE4VnpoSWpLVTRXZVcwMmhVT3dIME1uUzdYaGNRZ2pJWkJYNnJaQUlJWTZmT25XcXRhWGJRWVY0amxnZm5pTkUxcStpWDFhcjhCLzZBSjZaRDMwQWtNbGtyU3pkQmpMQ2M4VEs4Qndoc243UHhHVzF1TGc0U3plQkFMaTd1MXU2Q1ZRTW5pUFdnZWNJVWNWUTBUTkhSRVJFUkU4VWd5TWlJaUlpQXd5T2lJaUlpQXd3T0NJaUlpSXl3T0NJaUlpSXlBQ0RJeUlpSWlJRERJNklpSWlJRERBNElpSWlJakxBNElpSWlJaklBSU1qSWlJaUlnTU1qb2lJaUlnTU1EZ2lva2RLUzB2RHlaTW5MZDBNSXFKeThVeE1QRXRFVDllZE8zY3dlZkprVEo4K0hWNWVYdkR3OE1DTEw3NElBTkRwZEpETC8vbWRsWjJkalFNSERrQ3RWc1BUMHhNT0RnNUcrOHJKeVRGYWxwT1RnK1BIajhQR3hzYnNZOGZIeDhQUHp3OEhEeDVFOWVyVm44S3pNM1hnd0FIODhNTVBDQThQeDhpUkl4RVJFWUgvKzcvL0s1ZkhKaUxMWTNCRVJJLzArdXV2WSs3Y3VkaXdZUU84dkx6dzNIUFBZZHUyYlFDQXpwMDdJem82V3RxMlU2ZE8wdDl5dVJ5eHNiSFNiYTFXaTFhdFdoa3RzN2FaNmpNek16Rjc5bXg4OTkxM3FGKy9QajcrK0dOOC92bm4yTGh4bzFFUVNFVFBMcDdwUkZRaS8vclh2eEFXRmliZDNyVnJGOTUvLzMxa1pXWGgvZmZmeC92dnYyL0IxajA1NjlhdHc1dHZ2b21tVFpzQ0FIeDhmSkNYbDRlOWUvZGF1R1ZFVkY0WUhCSFJRKzNldlJzK1BqN28xNitmMGZKdTNicGgwNlpOY0hSMHhLWk5tN0JwMHlhVCsrcDBPblRxMUVuNjE3bHpad0F3V21abzQ4YU42TktsQ3p3OVBSRVJFV0cyUFdxMUd1SGg0ZWpZc1NPVVNpV21UWnVHbkp5Y0VxMlBqNCtIdTdzN0RoOCtqRDU5K3NEVDB4UGp4bzFEWm1hbWRQODllL1pJN1FRS3MxK2RPblhDbmoxN1N2bktFVkZGeGVDSWlCN3FuWGZlUVZSVUZPN2V2V3UwWEo4dE1zd2NYYnQyeldnYnVWeU9Bd2NPU1AvMGw5OE1sK2tsSnlkajd0eTVtRDE3TnZidjN3OGZIeCt6N1prOWV6WXVYcnlJalJzM1lzZU9IY2pJeUVCa1pHU0oxd1BBcjcvK2lxVkxsMkxidG0yNGQrOGU1czZkQ3dCSVQwOUhTa29LbWpWclpyVDlHMis4Z2ZqNCtGSytja1JVVVRFNElxSXkwV2VMamg4L0x2Mzk4c3N2Uyt1MVdpMXNiVzFMdkQ5YlcxdklaREtrcHFhaWV2WHFlT09OTjB5Mnljakl3SzVkdXpCbHloVFVxMWNQVGs1T0dEUm9FUGJ2MzEraTlYcWpSbzJDczdNejZ0YXRDejgvUC96dmYvOERVTmp4SEFEcTFLbGp0SDJkT25XUWtaRUJqVVpUNHVkRFJCVVhPMlJiV0dabUpweWNuQ3pkREtJUzArbDAwc2l5M3IxN1MzODdPVGxoNmRLbDBuWXFsUXBxdGRyb0VwV2V1V1gxNnRWRGNIQXd2djMyVzZ4ZHV4WlRwMDZGbTV1YjBUYXBxYWtRUW1EQWdBRW05eThvS0hqa2VyMjZkZXRLZjllcFV3ZDVlWG5RNlhRUVFnQUFaREtaMFgzMXQvWHJpZWpaVm1relIxT21USUZPcHpOYU5tM2FOSk5sRDZQVDZiQjQ4ZUpTM2Flb2YvLzczOUJxdFdiWHBhV2xsV29rejlhdFcwdTBqS2kwZERvZGREb2RWcTVjaVI5Ly9CSFBQZmNjZ01JQVNKODF1bkhqaHRGOTd0Ky9qNlpObXlJNk9scjZ0M3YzYmdBd1dtYkl4OGNIMjdkdlIrdldyVEZwMGlTVGRqZzdPd01BZHU3Y2liaTRPS04vdHJhMmoxeXZaOWhINmRxMWE2aGJ0eTdrY2pscTE2NE5vUERjTTNUdjNqM1VyRm16Vkprd0lxcTRLbTF3RkIwZGJmTHJjTisrZlNiYmFiVmF1THU3dzlmWEY3Nit2bWpac3FYVXIwS24wMkhGaWhVbXZ5WnYzNzZOenAwN28zUG56bWpidGkzZWZ2dHQ2YmE1WDh4UFNtaG82Q09YK2ZqNG9HWExsdkR4OFRINnUwdVhMdEp6MVAvVDk4TWdPblhxbEZTL3lOYldGcSs4OGdvQTRPN2R1OFdPVkV0SlNjRkxMNzFVNHNlNGRlc1dUcDgrRFpsTWhnWU5Ha0N0VnB1Y1cvWHExWU5Db1VCRVJBUnUzNzROclZhTHk1Y3Y0L2p4NHlWYXI3ZHc0VUxrNXViaTJyVnJXTGx5SmJwMzd3NmdNSXRVdDI1ZG5EOS8zbWo3OCtmUG03M01SMFRQcGtwNVdVMWZ0TTR3T0JKQ21CU3pNN1JqeHc1Y3YzNGRRNGNPaFl1TGk3UWZBQ2IzcVZldm52U0xlTkNnUVJnN2RpemF0R2xqdEkybnB5ZU9IRG55V005aisvYnRXTHg0c2RIekt0cUp0ZWl5cUtnb2RPalFBVkZSVVFBQXBWS0pxS2dvUkVkSDQvVHAwNWc0Y1NLQXdoRks3SUJLZW8wYk4wYnYzcjN4MldlZjRjc3Z2MFRidG0wQkZBWVQ1a2FwQWNEcDA2ZExGVkJvdFZvRUJRVkpRZFhzMmJOTmZzQUFRRmhZR09iTW1ZTStmZnFnb0tBQXI3NzZLc2FQSDEvaTlRRHcxbHR2b1VlUEhsQ3BWUER4OGNHSUVTT2tkVjI2ZE1HK2ZmdlFyVnMzQUlXZkRRY09ITUN3WWNOSy9GeUlxR0tybE1HUlNxVkMxYXBWVFpiSlpESUlJY3grSUFQQS92MzcwYVZMRjZtUGhVYWpNUW15REYyL2ZoMHBLU2xvMmJKbGlkcmw3dTV1VkRsWS82dTVRNGNPMGpLZFRnZG5aMmRzMjdZTjNidDNoNWVYRnh3Y0hDQ1R5ZkRKSjU5Z3laSWxSdnMwdDh5Y0YxNTRRYnJrQVFBSkNRbXNDRXdTUjBkSFRKczJEY2VPSGNNZmYveUI2ZE9uQXlqODBRQVVuZ3RWcWxSQlptWW1xbFNwQW8xR2c1MDdkMkxod29WbTl5ZUVnRmFyUlVaR2huUU91Ymk0bUwwTTNMeDVjOFRGeFVtM25aMmRFUjRlWG14Ykg3VWVLQ3hEMEtkUEg3UHJQdnp3US9UdTNSdUppWWxvMUtnUm9xT2pZV05qVSt6b09TSjY5bFRLNE9qQmd3Y213VkYyZGpaME9oMXUzcnhaN0tXQW5UdDNJamc0V0xxZG01c0xuVTZITzNmdUdIWHcxTnU4ZVRNS0NnclFwVXNYYWZ1d3NEQjRlWGtWMjdhb3FDaHBpb1MwdERSMDZkTEZxSnJ3cFV1WGpQcGliTjI2RmZIeDhSZzllalRTMDlPUm5Kd3NaYlk2ZCs2TVBYdjJJQ1ltQmdjUEhzVDQ4ZU5SczJaTjVPWGxTWmRCVkNvVkFNRFYxUldKaVluU2Z1UGo0NlZmemtSNmE5YXN3YXhaczB5bThmRHo4OFAxNjljaGs4blF1M2R2bkQ5L0hpNHVMbkIxZFRYYVRpYVRvVnExYXREcGRGQXFsZEJvTkZBcWxWWlZlYnBXclZxWVBuMDZnb09ETVhmdVhDeGV2Qmlob2FIc2IwUlVpVlRLNENnckt3dVptWmxZdW5RcFJvNGNDZUNmSWJ4bno1NDFHeHpsNStjakt5dkw2RVA4MXExYkFBb0RscUxCVVVaR0JuYnMySUdOR3pkS3dZcXZyNi9KbDhYakdqSmtDUHo5L1RGa3lCQXNXYkpFZWl5Z3NFT3NYQzZIbDVjWGJHMXRrWktTZ3BvMWE2SjY5ZXJTcFJDbFVna0FjSEJ3UUpVcVZaQ2VubzdxMWFzak9Ua1pyNzc2NmhOdEsxVjg4K2ZQTnh2SXJGMjcxbVNadVNLT2Nya2NodzRkQWdBY09YSUVHbzNHS29NT3cvNkJ2L3p5aTRWYlEwVGxyVklHUjdkdTNVS0xGaTJ3Wjg4ZTFLNWRHNzE2OWNMNTgrZng0b3N2NHVqUm8ramF0YXZKZmV6dDdlSHY3NC9JeUVocHVQTDU4K2ZoNk9pSVk4ZU80ZTIzM3piYWZ0bXlaZWpZc1NPeXNyTGc0dUtDUzVjdXdkN2Uvb2tHUndrSkNmajIyMi9oNU9RRUZ4Y1hxRlFxQkFjSFN6VmJOQm9OT25YcVpEU2haM1IwdE5uTUVRQzBidDBhc2JHeGVPNjU1OUNtVFp0aUx4ZFM1VldhREUvUkNXZUxrc2xrNVI0WUZiMUVSMFJrVHFVTWpzNmNPWU4vL2V0ZjZOV3JGL3o4L0ZDdlhqMzg5dHR2R0RGaUJCWXVYSWo4L0h6WTI5dWIzTS9IeHdmaDRlRklUMCtIczdNelltSmlNR3pZTUt4ZnZ4NEJBUUZTRUhMbXpCbEVSMGRqNGNLRm1EUnBFdnIxNjRlRWhBVDA3OS8va1cwejdOZndzRDVIZW41K2Zuanp6VGN4ZlBody9Qenp6OUpsdjZTa0pQVHUzUnVqUjQ4MjZWdGhMbk1FRkZaQ0RnME5SWTBhTlRCbXpKaEh0cFVxait6c2JHbjQvdVA0L2ZmZjBicDFhNk9BbllqSTJsalBoZjV5ZE9qUUliUnAwd1l1TGk0SUNnckN1WFBuY09uU0pYVHQyaFh1N3U3WXNtV0wyZnZaMnRxaVpzMmF1SHYzTGk1ZnZveUxGeStpWjgrZWFOU29rVFQ2Q3lpc29USmx5aFEwYmRvVUsxZXV4QysvL0lJTEZ5NmdSNDhlRDIzWG0yKytpYjE3OXlJMk5oYXhzYkg0K2VlZkFVQzZIUnNiaTNYcjF1RzExMTREQURScDBnU3Z2dm9xeG80ZEN5OHZML3o1NTUvU3ZtSmpZMUczYmwwY09YTGtrWFdZVHA0OGlVT0hEcUY1OCthb1ZxMGF0Rm90L3ZXdmY1WG90YVRLd2N2THE5aDZYS1hoNysrUHZMdzg2WFpVVkpUSnFFMnRWb3ZzN0d5a3BLVGczTGx6T0h6NE1DNWN1SUQ3OSs5RHJWYWIzYSs3dS9zVGFWOXhidDY4aWRXclZ6KzEvUk9SZGFsMG1hTno1ODdoM3IxNzBnaXlObTNhWU5XcVZSZzhlRENxVnEyS0lVT0dZTlNvVWZEMjlrYjkrdldsK3kxZXZCZ3hNVEhTcUJwL2YzOE1IandZMWF0WGg1K2ZINlpPblFxbFVna25KeWRwbUROUTJPOUhvOUVnUER3Y1Zhcjg4M0szYU5IQ3BHMy8vZTkvSDluK2hnMGJTak9qSHo5K0hHRmhZUmd6Wmd5OHZMeXdaczBhQUlYelE2MWV2UnBEaHc2RnZiMDlWcTllRFQ4L1ArVGs1R0RYcmwzSXo4L0g2TkdqOGRkZmZ5RS9QeC9yMXEyRG01c2JHalpzaU9Ua1pLbnZrV0dHaWlxSC9QeDg5T3paMCt3NlgxOWZzOHUvL1BKTHFRVEVnd2NQWUdOakF6czdPMmw5Ykd5czJVcndPcDBPMzMvL1BiNysrbXRvTkJyNCt2cEtVNDdZMjl2RDBkRVJ6ejMzSEtwVnF3YWxVb2xWcTFiaGxWZGV3YWhSbzByMW5EdzhQRXEwblpPVGswbFJTcjJhTld0aXpabzE4UER3d091dnYxNnF4eWNpS2xjS2hVSW9GQXBSVWpxZFRvd1lNVUpzMkxCQldoWVpHU2tHRHg0c0Nnb0twR1dob2FIaS9mZmZGK25wNlVLajBRaUZRaUZ1M2JvbFRwOCtMWEp6YzhWWFgzMWxjcDh2dnZoQ0RCMDZWT1RrNUVqTGR1M2FKYnAyN1NyKytPTVBrN1k4ZVBCQXBLV2xpWll0V3dxZFRtZTJ2ZmZ1M1h2bzg4dkp5UkYzNzk0VlFnZ1JGeGNuM252dlBYSHYzajN4d1FjZmlOR2pSd3V0Vml0ME9wM3c5L2NYUzVjdUZXbHBhU0k4UEZ6OCt1dXY0dUxGaTBLdFZvdDI3ZG9KSVlTNGV2V3E4UEh4RWIvKytxdFlzMmFOR0RSb2tNakt5aXJoSzF0SS8zNVkrcmlnZjVUMkhIblllNnZSYUI2NnpaMDdkNFMzdDdlNGR1MmFTRTlQRnlrcEtVSUlJVlFxbGRRR2hVSWg3dCsvTDRRUUlpb3FTbnp4eFJlaW9LQkF4TVhGaVMxYnRvaExseTZKMU5SVTBiZHZYNkhUNmNUWnMyZEZuejU5aEZhckZWZXVYQkZLcFZJa0pTV1ZxbjBLaFVKa1pHU0l6TXhNcyt0UG5qd3Bjbk56VGU3VHBrMmJFdjByemV2TGM0U0lucnJTZnZCdjNicFZEQmd3UUtqVmFpR0VFR0ZoWWFKNzkrN2k5dTNiUnR1cFZDb3hjdVJJYVZ2OVkrVGw1WW5wMDZlTFhyMTZpYlMwTktQN1BIandRUGo1K1ltZVBYdUszTnhjRVJJU0l2cjI3U3V1WExsaXRpMkRCdzhXQ29WQ2pCNDl1dGoyUGlvNEVrS0lyNzc2U2lpVlN0R3BVeWV4WmNzVzBibHpaekZ6NWt5aFVxbU1ucytNR1RQRWlCRWpUTzdmcmwwN3NYMzdkdEcrZlh1eGR1MWFhZm1NR1RORWp4NDlSR3BxNmtNZjN4QS8rSzFQV1lPai92MzdpNzU5KzByL0ZBcUYwZTIrZmZzYWJhL1Zhc1dZTVdQRXBrMmJoQkJDSERwMFNBd2VQRmhvdFZxendaRktwUko5Ky9ZVnFhbXBZdDI2ZGVMVFR6OFZaOCtlbFk3Qm9LQWdjZlBtVFRGa3lCQVJHeHNyUGM2MzMzNHIvUDM5aFJCQ3RHelpVblRzMkZGMDdOaFJLQlFLNmU4MmJkcVlISmNaR1JsaTh1VEpZc2FNR2RMNUw0UVFWNjVjRVcrLy9iYkpEeGlGUWlFRlRNbkp5U0kvUDE4SUlVUkJRWUhST1oyYm04dmdpSWlzUzJrLytMT3lzb3grZFVaRlJZazdkKzZZM1ZhbFVvbkV4RVNoMVdyRmYvN3pIK24rSVNFaHhmNEN6Y3ZMRXdjT0hCQkNDSkdabVduMElWeVVXcTJXUG5DTGs1T1RJMEpDUWg2NmpSQ0ZYMHg2eWNuSnhXNm4vOFZ1cUYrL2ZtTEpraVZpOSs3ZFJzczFHbzFZdjM2OTBiNGZoUi84MXFlc3dWSExsaTFMdFg3YXRHbkN4OGRIckZtelJzeWZQMS9NbWpWTEtKVktzV25USnJQQjBZRURCNFJTcVJRREJnd1FYYnQyRmJkdjN4YjkrL2NYclZxMUV2Mzc5emY1RnhnWUtJUW9ERWIwNTdCaEcvU1pJNDFHVTJ4dzlPREJBekZ1M0RneFlzUUlrWjJkTGJLeXNrVFBuajNGNnRXclRaN2ZxbFdyUkVGQmdUaDA2SkR3OXZZV01URXhRZ2doRWhJU1JQZnUzVVZ3Y0xESXlNZ1FCUVVGWXRXcVZTVitYWG1PRUZVTUZYcXN0djVEaGtOenJZTitrdHlUSjA5VzZPUHFXVkxXYzhURHcwT2FQODJjeE1SRW8zM3UzcjBieWNuSmNIWjJ4dEdqUnpGa3lCREk1WEtzWGJzV00yZk9oS2VuSitMaTR1RHU3bzZZbUJqWTJkbEJyVllqSWlJQ3JWdTNsZ3FPZHUvZUhkdTNieS8yY1lWQkJYc1BEdytjT0hFQ1FPR3hwNTgvVGFsVUduWHlkbmQzeC83OSsrSGs1QVN0Vm91Wk0yZml5cFVyY0hCd3dNc3Z2NHdaTTJhWVBJNUtwY0tpUll1d2I5OCt6SjQ5R3dxRlFscW5WcXV4ZHUxYWJObXlCU05Iam56a1FBdERQRWVJS29aSzF5R2JpRXFtdURuVEFOTk96dSs4OHc2QXdwRm1JU0VoMHZRZElTRWhaa2VZVmExYUZkSFIwU3NZc1Z3QUFBbVhTVVJCVk5Cb05PaldyUnRPblRxRnNMQXdwS1dsWWNDQUFXWWZjOE9HRFRoNzlpd1dMVnBVb2lseHpMR3hzY0dNR1RQUXMyZFBYTDE2MVd4Z2xKaVlpSUNBQUx6MjJtdFl2MzY5U1VkeU96czdmUFRSUitqV3JSdkN3c0t3ZCs5ZUxGcTBpSFhCaUo0aERJNkl5Q3g5b1ZCemlwYUhNS3pGWlhpN1ZxMWEyTGh4bzhuOXM3S3lFQklTZ2xkZWVRVURCdzZFcjY4dmdvS0NNSHo0Y0pOdFhWMWRFUm9hQ2dBNGVQQWdYbjc1WldtZHZvbzE4RStBOWpCNWVYa0lDQWhBbzBhTjBLRkRCNHdjT1JLTEZ5OUdvMGFOakI1djJyUnBDQWdJTUtvN3BsYXJqVWJoQVlVajhlTGo0eGtZRVpIMWVGSWpjUjdsNU1tVFpqc21KeVVsaVJrelpoVGJMMmZYcmwzaTk5OS9OMXFtMFdqRS9mdjNSWEp5c2poNzlxdzRkT2lRT0gvK3ZNakt5akxxUkcyb0pDT0ZyQUg3VTFpZjh1cHpwS2NmM1dtb3VORnFSNDhlRlNrcEtkTDVzMlRKRWpGdzRFQ3hkKzllSVVSaFg3cng0OGVMelpzM1MvdnEzYnUzMUhtNnRIMk9rcE9UeFlBQkEwUmdZS0RVSHpBaUlrSjA3TmhSWExodzRlRXZpTUYrSGdmUEVhS0tnWm1qRXJoNDhTS0Nnb0t3WXNVS285by9EUm8wd0sxYnQzRGt5QkcwYTlmTzZENFZxWVlMa1RtbHlSeVZSWk1tVGZEbm4zL2l4eDkvUk1PR0RYSDgrSEY4OTkxMytPU1RUNUNibTR2WTJGaTR1cnBLRmQ0VEVoS1FuWjBOTnpjM0FNQTMzM3hqc2srNVhHNTJUcmZFeEVSTW1EQUJ2cjYrQ0F3TWxLWkJtVEJoQXRScU5TWk5tb1N0VzdjYTFTSWpvc3FMbndRbE1HREFBTnk4ZVJQYnQyL0h6WnMzallJTXJWWnIwbS9od0lFRDJMdDNMMXEwYUlFR0RScmd6Smt6R0RGaUJKbzNidzVIUjBmNCsvdGo1Y3FWT0gvK1BHYk5tb1hRMEZBMGE5WU1mbjUrNk5hdG05RmxnMGZSNlhUWXYzOC9aRElaSEIwZFRkYWZPblVLVFpzMk5abEZuZWhSU3RybjZPN2R1N2g1OHlheXM3T1JtWmtKQUZpK2ZEa3lNaktnMCtrd2VmSmtIRGx5Qk9ucDZRQ0FLbFdxSUNFaEFXUEhqb1dIaHdmYzNkMnhZOGNPOU8zYkZ6VnExSUMzdHpkbXo1Nk4yclZybzMvLy90QnF0YkN4c2NIMjdkdng3My8vV3dwc2l2NGdBUXJuYXpPM3ZGR2pSb2lJaUpDS3Z4cWFNbVdLVlB5VWlBaGdjRlJpZ1lHQlVyK0NxVk9uWXQ2OGVjak96c2JNbVRNQkZINlJ0Ry9mSHZYcjE0ZGFyY2JLbFN1eFlNRUNiTnEwQ1NkT25NRHc0Y054NHNRSmZQREJCMmpldkRsU1UxTXhkKzVjK1B2N1F5NlhvMUdqUnVqYnR5OGlJeU14Zi81OGVIaDRHTTFscGU5YjhlREJBNVBwRmdBZ05EUVVkbloybURGamhqU1paMkppSXNhUEg0K3Z2LzVhR2lWRDlERExseS9IVHovOUJKMU9aOVRmcGlqRDlkT21UY1AyN2R0UnAwNGQxS2xUQjBGQlFhaFZxeFpxMWFxRjJyVnJBd0FtVFpxRWd3Y1Bva1dMRnFoV3JSb2FOMjZNUFh2MlNQdEtTMHREYW1vcWV2VG9BWVZDZ1IwN2R1RENoUXRZczJZTnBreVpnaVpObWdBQVB2NzQ0MUkvSnpzN3U0YytGME5idDI3RkN5KzhBRTlQVDdQcnplMm5jK2ZPQ0FvS0tuVzdpSWllaXZMb2M3UjU4MmJSdm4xNzBiNTllMm5aMXExYnhkaXhZNlVLMmRIUjBjTFgxMWZrNWVVSklZVFYxM0I1V3RpZnd2cVVWNys4Unlrb0tKRE9qK0pjdVhKRlpHZG5teXpQejgrWDZuY1ZWMDErMWFwVnhhNnpKanhIaUNvR1pvNGVvVStmUHVqVHA0K1VlVGx3NEFCQ1FrTGc0dUtDOTk1N0Q3bTV1VkNwVkZpNmRDbHUzYm9GVjFkWHRHM2JGcnQyN1pKcXVOU3RXeGNiTm14QTkrN2RzV0hEaG1JZnExcTFhcVc2cEdiSTN0NGU4K2JOdzh5Wk16RjgrSEE0T0RqQXpjME5nd2NQTHRQK2lKNmtLbFdxUFBLeWxlR0lNVU5WcTFiRlN5KzlCQURGamdyejgvTjdyUFlSRVJsaWNGUktDb1VDQ3hjdXhJc3Z2b2pidDI5ajZ0U3BtRDU5T21yVnFvVVBQL3dROCtmUFI3Tm16YXkyaGdzUkVSRTluTnpTRGFob25KeWMwS1pOR3h3L2ZoeVRKMC9HNTU5L2p0YXRXK1BUVHorRm41OGZtalZySnRWd3VYcjFLZ1lPSElnTEZ5NGdLQ2pJN0M5blYxZFhLWnRrcm9hTHZxL1JPKys4ODhnNkxubDVlUmczYmh3YU5XcUVYcjE2WWVUSWtVaE1USHlDejU2SWlPalp4OHhSS1YyOWVoVmZmZlVWSGp4NGdCVXJWdUQ1NTUvSG1ERmowTHAxYXd3YU5BZ0E0T2pvaUcrKytRWU5HalJBL2ZyMUlaZkw4ZjMzMzZOQmd3Ync4L05ENTg2ZG9kUHBFQmdZYU5SUitzQ0JBNWc2ZGFwMFd6OHF6dDNkSGJ0Mzd3WlFPRFdDT1NrcEtaZzRjU0plZU9FRnpKa3pCN2EydHFoU3BRcEdqQmlCeFlzWDQ3WFhYbnRhTHduUkU1V2VubzUxNjlaaHpKZ3gwc2cwSXFMeXhPQ29GSTRkTzRaYnQyNmhXN2R1ZU8rOTk1Q1FrSUFoUTRhZ1dyVnF1SHo1TWpJek02V3BCbGpEaGFoc0hCd2NjUHo0Y1JRVUZFQ2hVT0R6eno4M3U5MkRCdzg0cnlJUlBSWDh0aXlCdTNmdkFnRG16WnVIaUlnSTFLNWRHOTkvL3owMmI5Nk13TUJBdlB2dXUxaTBhQkVHRFJxRXI3LytHZ0JZdzRXb2pHeHNiREJuemh4czJyUUpYbDVlT0hUb2tObnRTbG9BbFlpb3RQaU5XUUlxbFFyZTN0NllPWE1tTGwrK2pJOCsrZ2h1Ym01WXYzNDk2dGV2RDZBd0dLcGR1emFXTEZtQ2lJZ0lxNjdoUW1UTldyVnFoYmk0T0FRRUJFakxsRXBsc1VFU0VSRVpzRVFORjQxR0l4SVNFb3BkWDl3OGE2emhRcFpnTFhXT1NzTmNlOXUxYTJleTdGSHp2MWtqbmlORUZRTXpSNlZrWTJPRHhvMGJGN3UrdUE2a3JPRkNWRHI2a1pwYXJSWVBIanlRYmdPRkZlR0ppSjRXQmtkRVpKWDBvelVqSXlPeGZ2MTZUcHhNUk9XRzQyU0p5R3I5L3Z2dk9IUG1ES3BXcllwUFB2a0VaODZjc1hTVGlLZ1NZSEJFUkZicDh1WExtRE5uRGtKQ1FpQ1h5ekZ1M0RqTW1qVUxxMWV2dG5UVGlPZ1p4K0NJaUt4T2ZIdzhQdjMwVTh5Y09STXVMaTRBZ0diTm1tSFZxbFdJaVluQjZkT25MZHhDSW5xV3NjOFJFVmtkSnljbkJBY0hHMVdRQndxcnp5OWZ2cHlWczRub3FXSndSRVJXcDBHREJtalFvSUYwV3o5aU15Y25CL2IyOXJoeDR3YXFWcTFxb2RZUjBiT093UkVSV2IzaHc0Y0RBTDc3N2p0czJiSUZkbloyR0RKa2lJVmJSVVRQS2daSFJHUlZIalpmMnNTSkV6Rng0c1J5YkEwUlZVYThjRTlFUkVSa2dNRVJFUkVSa1FFR1IwUkVSRVFHR0J3UkVSRVJHV0J3UkVSRVJHU0F3UkVSRVJHUkFRWkhSRVJFUkFZWUhCRVJFUkVaWUhCRVJFUkVaSURCRVJFUkVaR0JaMkw2a0tJemR4T1JNWjRqUkVRbFY2RXpSMEtJNDVadUE1azRhK2tHMEQ5NGpsZ2xuaU5FUkVSRVJFUkVSRVJFUkVSRVJFUkVSRVJFUkVSRVJFUkVSRVJFUkVSRVJFUkVSRVJFUkVSRVJFUkVSRVJFUkVSRVJFUkVSRVJFUkVSRVJFUkVSRVJFUkVSRVJFUkVSRVJFUkVSRVJFUkVSRVJFUkVSRVJFUkVSRVJFUkVSRVJFUkVSRVJFUkVSRVJFUkVSRVJFUkVSRVJFUkVSRVJFUkVSRVJFUkVSRVJFUkVSRVJFUkVSRVJFVkVuOFA3OW0zQ2xJemVLd0FBQUFBRWxGVGtTdVFtQ0MiLAoJIlRoZW1lIiA6ICIiLAoJIlR5cGUiIDogImZsb3ciLAoJIlZlcnNpb24iIDogIjE5Igp9Cg=="/>
    </extobj>
  </extobjs>
</s:customData>
</file>

<file path=customXml/itemProps38.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1796</Words>
  <Application>WPS 演示</Application>
  <PresentationFormat>宽屏</PresentationFormat>
  <Paragraphs>121</Paragraphs>
  <Slides>19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19</vt:i4>
      </vt:variant>
    </vt:vector>
  </HeadingPairs>
  <TitlesOfParts>
    <vt:vector size="32" baseType="lpstr">
      <vt:lpstr>Arial</vt:lpstr>
      <vt:lpstr>宋体</vt:lpstr>
      <vt:lpstr>Wingdings</vt:lpstr>
      <vt:lpstr>思源黑体 Regular</vt:lpstr>
      <vt:lpstr>黑体</vt:lpstr>
      <vt:lpstr>Wingdings</vt:lpstr>
      <vt:lpstr>思源黑体 Light</vt:lpstr>
      <vt:lpstr>微软雅黑</vt:lpstr>
      <vt:lpstr>Times New Roman</vt:lpstr>
      <vt:lpstr>Arial Unicode MS</vt:lpstr>
      <vt:lpstr>思源黑体 Light</vt:lpstr>
      <vt:lpstr>思源黑体 Regular</vt:lpstr>
      <vt:lpstr>1_Office 主题​​</vt:lpstr>
      <vt:lpstr>PowerPoint 演示文稿</vt:lpstr>
      <vt:lpstr>题目要求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LCH</dc:creator>
  <cp:lastModifiedBy>王煕晨</cp:lastModifiedBy>
  <cp:revision>384</cp:revision>
  <dcterms:created xsi:type="dcterms:W3CDTF">2022-09-22T15:02:00Z</dcterms:created>
  <dcterms:modified xsi:type="dcterms:W3CDTF">2023-02-19T12:05:12Z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7DF67D91315C4C93AAAFBAB76347C540</vt:lpwstr>
  </property>
</Properties>
</file>